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AD0CBECB-31F6-41E8-898B-402793261FD6}"/>
              </a:ext>
            </a:extLst>
          </p:cNvPr>
          <p:cNvSpPr>
            <a:spLocks noEditPoints="1"/>
          </p:cNvSpPr>
          <p:nvPr/>
        </p:nvSpPr>
        <p:spPr bwMode="auto">
          <a:xfrm>
            <a:off x="677525" y="728699"/>
            <a:ext cx="1128459" cy="1715257"/>
          </a:xfrm>
          <a:custGeom>
            <a:avLst/>
            <a:gdLst>
              <a:gd name="T0" fmla="*/ 256 w 800"/>
              <a:gd name="T1" fmla="*/ 54 h 1216"/>
              <a:gd name="T2" fmla="*/ 305 w 800"/>
              <a:gd name="T3" fmla="*/ 92 h 1216"/>
              <a:gd name="T4" fmla="*/ 306 w 800"/>
              <a:gd name="T5" fmla="*/ 120 h 1216"/>
              <a:gd name="T6" fmla="*/ 308 w 800"/>
              <a:gd name="T7" fmla="*/ 145 h 1216"/>
              <a:gd name="T8" fmla="*/ 312 w 800"/>
              <a:gd name="T9" fmla="*/ 158 h 1216"/>
              <a:gd name="T10" fmla="*/ 319 w 800"/>
              <a:gd name="T11" fmla="*/ 175 h 1216"/>
              <a:gd name="T12" fmla="*/ 332 w 800"/>
              <a:gd name="T13" fmla="*/ 194 h 1216"/>
              <a:gd name="T14" fmla="*/ 277 w 800"/>
              <a:gd name="T15" fmla="*/ 307 h 1216"/>
              <a:gd name="T16" fmla="*/ 261 w 800"/>
              <a:gd name="T17" fmla="*/ 406 h 1216"/>
              <a:gd name="T18" fmla="*/ 258 w 800"/>
              <a:gd name="T19" fmla="*/ 458 h 1216"/>
              <a:gd name="T20" fmla="*/ 254 w 800"/>
              <a:gd name="T21" fmla="*/ 525 h 1216"/>
              <a:gd name="T22" fmla="*/ 245 w 800"/>
              <a:gd name="T23" fmla="*/ 575 h 1216"/>
              <a:gd name="T24" fmla="*/ 224 w 800"/>
              <a:gd name="T25" fmla="*/ 639 h 1216"/>
              <a:gd name="T26" fmla="*/ 28 w 800"/>
              <a:gd name="T27" fmla="*/ 904 h 1216"/>
              <a:gd name="T28" fmla="*/ 1 w 800"/>
              <a:gd name="T29" fmla="*/ 956 h 1216"/>
              <a:gd name="T30" fmla="*/ 151 w 800"/>
              <a:gd name="T31" fmla="*/ 1022 h 1216"/>
              <a:gd name="T32" fmla="*/ 285 w 800"/>
              <a:gd name="T33" fmla="*/ 1005 h 1216"/>
              <a:gd name="T34" fmla="*/ 285 w 800"/>
              <a:gd name="T35" fmla="*/ 935 h 1216"/>
              <a:gd name="T36" fmla="*/ 258 w 800"/>
              <a:gd name="T37" fmla="*/ 883 h 1216"/>
              <a:gd name="T38" fmla="*/ 338 w 800"/>
              <a:gd name="T39" fmla="*/ 1057 h 1216"/>
              <a:gd name="T40" fmla="*/ 270 w 800"/>
              <a:gd name="T41" fmla="*/ 1106 h 1216"/>
              <a:gd name="T42" fmla="*/ 235 w 800"/>
              <a:gd name="T43" fmla="*/ 1119 h 1216"/>
              <a:gd name="T44" fmla="*/ 295 w 800"/>
              <a:gd name="T45" fmla="*/ 1149 h 1216"/>
              <a:gd name="T46" fmla="*/ 374 w 800"/>
              <a:gd name="T47" fmla="*/ 1164 h 1216"/>
              <a:gd name="T48" fmla="*/ 419 w 800"/>
              <a:gd name="T49" fmla="*/ 1171 h 1216"/>
              <a:gd name="T50" fmla="*/ 396 w 800"/>
              <a:gd name="T51" fmla="*/ 1186 h 1216"/>
              <a:gd name="T52" fmla="*/ 393 w 800"/>
              <a:gd name="T53" fmla="*/ 1211 h 1216"/>
              <a:gd name="T54" fmla="*/ 457 w 800"/>
              <a:gd name="T55" fmla="*/ 1211 h 1216"/>
              <a:gd name="T56" fmla="*/ 528 w 800"/>
              <a:gd name="T57" fmla="*/ 1138 h 1216"/>
              <a:gd name="T58" fmla="*/ 494 w 800"/>
              <a:gd name="T59" fmla="*/ 1075 h 1216"/>
              <a:gd name="T60" fmla="*/ 436 w 800"/>
              <a:gd name="T61" fmla="*/ 990 h 1216"/>
              <a:gd name="T62" fmla="*/ 427 w 800"/>
              <a:gd name="T63" fmla="*/ 850 h 1216"/>
              <a:gd name="T64" fmla="*/ 438 w 800"/>
              <a:gd name="T65" fmla="*/ 774 h 1216"/>
              <a:gd name="T66" fmla="*/ 466 w 800"/>
              <a:gd name="T67" fmla="*/ 657 h 1216"/>
              <a:gd name="T68" fmla="*/ 462 w 800"/>
              <a:gd name="T69" fmla="*/ 516 h 1216"/>
              <a:gd name="T70" fmla="*/ 477 w 800"/>
              <a:gd name="T71" fmla="*/ 465 h 1216"/>
              <a:gd name="T72" fmla="*/ 489 w 800"/>
              <a:gd name="T73" fmla="*/ 543 h 1216"/>
              <a:gd name="T74" fmla="*/ 520 w 800"/>
              <a:gd name="T75" fmla="*/ 606 h 1216"/>
              <a:gd name="T76" fmla="*/ 549 w 800"/>
              <a:gd name="T77" fmla="*/ 668 h 1216"/>
              <a:gd name="T78" fmla="*/ 685 w 800"/>
              <a:gd name="T79" fmla="*/ 1018 h 1216"/>
              <a:gd name="T80" fmla="*/ 700 w 800"/>
              <a:gd name="T81" fmla="*/ 1158 h 1216"/>
              <a:gd name="T82" fmla="*/ 757 w 800"/>
              <a:gd name="T83" fmla="*/ 1151 h 1216"/>
              <a:gd name="T84" fmla="*/ 798 w 800"/>
              <a:gd name="T85" fmla="*/ 1145 h 1216"/>
              <a:gd name="T86" fmla="*/ 732 w 800"/>
              <a:gd name="T87" fmla="*/ 1005 h 1216"/>
              <a:gd name="T88" fmla="*/ 594 w 800"/>
              <a:gd name="T89" fmla="*/ 679 h 1216"/>
              <a:gd name="T90" fmla="*/ 595 w 800"/>
              <a:gd name="T91" fmla="*/ 658 h 1216"/>
              <a:gd name="T92" fmla="*/ 588 w 800"/>
              <a:gd name="T93" fmla="*/ 638 h 1216"/>
              <a:gd name="T94" fmla="*/ 568 w 800"/>
              <a:gd name="T95" fmla="*/ 601 h 1216"/>
              <a:gd name="T96" fmla="*/ 570 w 800"/>
              <a:gd name="T97" fmla="*/ 563 h 1216"/>
              <a:gd name="T98" fmla="*/ 542 w 800"/>
              <a:gd name="T99" fmla="*/ 398 h 1216"/>
              <a:gd name="T100" fmla="*/ 531 w 800"/>
              <a:gd name="T101" fmla="*/ 287 h 1216"/>
              <a:gd name="T102" fmla="*/ 482 w 800"/>
              <a:gd name="T103" fmla="*/ 200 h 1216"/>
              <a:gd name="T104" fmla="*/ 464 w 800"/>
              <a:gd name="T105" fmla="*/ 139 h 1216"/>
              <a:gd name="T106" fmla="*/ 464 w 800"/>
              <a:gd name="T107" fmla="*/ 75 h 1216"/>
              <a:gd name="T108" fmla="*/ 427 w 800"/>
              <a:gd name="T109" fmla="*/ 7 h 1216"/>
              <a:gd name="T110" fmla="*/ 312 w 800"/>
              <a:gd name="T111" fmla="*/ 45 h 1216"/>
              <a:gd name="T112" fmla="*/ 139 w 800"/>
              <a:gd name="T113" fmla="*/ 862 h 1216"/>
              <a:gd name="T114" fmla="*/ 227 w 800"/>
              <a:gd name="T115" fmla="*/ 663 h 1216"/>
              <a:gd name="T116" fmla="*/ 232 w 800"/>
              <a:gd name="T117" fmla="*/ 909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" h="1216">
                <a:moveTo>
                  <a:pt x="312" y="45"/>
                </a:moveTo>
                <a:lnTo>
                  <a:pt x="312" y="45"/>
                </a:lnTo>
                <a:lnTo>
                  <a:pt x="304" y="46"/>
                </a:lnTo>
                <a:lnTo>
                  <a:pt x="283" y="47"/>
                </a:lnTo>
                <a:lnTo>
                  <a:pt x="274" y="47"/>
                </a:lnTo>
                <a:lnTo>
                  <a:pt x="264" y="50"/>
                </a:lnTo>
                <a:lnTo>
                  <a:pt x="258" y="51"/>
                </a:lnTo>
                <a:lnTo>
                  <a:pt x="257" y="52"/>
                </a:lnTo>
                <a:lnTo>
                  <a:pt x="256" y="54"/>
                </a:lnTo>
                <a:lnTo>
                  <a:pt x="256" y="54"/>
                </a:lnTo>
                <a:lnTo>
                  <a:pt x="257" y="58"/>
                </a:lnTo>
                <a:lnTo>
                  <a:pt x="261" y="63"/>
                </a:lnTo>
                <a:lnTo>
                  <a:pt x="269" y="72"/>
                </a:lnTo>
                <a:lnTo>
                  <a:pt x="280" y="83"/>
                </a:lnTo>
                <a:lnTo>
                  <a:pt x="288" y="89"/>
                </a:lnTo>
                <a:lnTo>
                  <a:pt x="288" y="89"/>
                </a:lnTo>
                <a:lnTo>
                  <a:pt x="296" y="91"/>
                </a:lnTo>
                <a:lnTo>
                  <a:pt x="305" y="92"/>
                </a:lnTo>
                <a:lnTo>
                  <a:pt x="314" y="92"/>
                </a:lnTo>
                <a:lnTo>
                  <a:pt x="314" y="92"/>
                </a:lnTo>
                <a:lnTo>
                  <a:pt x="313" y="95"/>
                </a:lnTo>
                <a:lnTo>
                  <a:pt x="313" y="100"/>
                </a:lnTo>
                <a:lnTo>
                  <a:pt x="312" y="106"/>
                </a:lnTo>
                <a:lnTo>
                  <a:pt x="311" y="113"/>
                </a:lnTo>
                <a:lnTo>
                  <a:pt x="311" y="113"/>
                </a:lnTo>
                <a:lnTo>
                  <a:pt x="307" y="116"/>
                </a:lnTo>
                <a:lnTo>
                  <a:pt x="306" y="120"/>
                </a:lnTo>
                <a:lnTo>
                  <a:pt x="304" y="121"/>
                </a:lnTo>
                <a:lnTo>
                  <a:pt x="304" y="123"/>
                </a:lnTo>
                <a:lnTo>
                  <a:pt x="304" y="123"/>
                </a:lnTo>
                <a:lnTo>
                  <a:pt x="307" y="129"/>
                </a:lnTo>
                <a:lnTo>
                  <a:pt x="311" y="134"/>
                </a:lnTo>
                <a:lnTo>
                  <a:pt x="311" y="134"/>
                </a:lnTo>
                <a:lnTo>
                  <a:pt x="308" y="139"/>
                </a:lnTo>
                <a:lnTo>
                  <a:pt x="307" y="142"/>
                </a:lnTo>
                <a:lnTo>
                  <a:pt x="308" y="145"/>
                </a:lnTo>
                <a:lnTo>
                  <a:pt x="308" y="145"/>
                </a:lnTo>
                <a:lnTo>
                  <a:pt x="312" y="147"/>
                </a:lnTo>
                <a:lnTo>
                  <a:pt x="314" y="148"/>
                </a:lnTo>
                <a:lnTo>
                  <a:pt x="314" y="150"/>
                </a:lnTo>
                <a:lnTo>
                  <a:pt x="314" y="150"/>
                </a:lnTo>
                <a:lnTo>
                  <a:pt x="312" y="152"/>
                </a:lnTo>
                <a:lnTo>
                  <a:pt x="311" y="154"/>
                </a:lnTo>
                <a:lnTo>
                  <a:pt x="312" y="158"/>
                </a:lnTo>
                <a:lnTo>
                  <a:pt x="312" y="158"/>
                </a:lnTo>
                <a:lnTo>
                  <a:pt x="315" y="160"/>
                </a:lnTo>
                <a:lnTo>
                  <a:pt x="319" y="161"/>
                </a:lnTo>
                <a:lnTo>
                  <a:pt x="321" y="161"/>
                </a:lnTo>
                <a:lnTo>
                  <a:pt x="321" y="161"/>
                </a:lnTo>
                <a:lnTo>
                  <a:pt x="321" y="161"/>
                </a:lnTo>
                <a:lnTo>
                  <a:pt x="320" y="164"/>
                </a:lnTo>
                <a:lnTo>
                  <a:pt x="319" y="169"/>
                </a:lnTo>
                <a:lnTo>
                  <a:pt x="319" y="172"/>
                </a:lnTo>
                <a:lnTo>
                  <a:pt x="319" y="175"/>
                </a:lnTo>
                <a:lnTo>
                  <a:pt x="321" y="177"/>
                </a:lnTo>
                <a:lnTo>
                  <a:pt x="321" y="177"/>
                </a:lnTo>
                <a:lnTo>
                  <a:pt x="326" y="181"/>
                </a:lnTo>
                <a:lnTo>
                  <a:pt x="331" y="183"/>
                </a:lnTo>
                <a:lnTo>
                  <a:pt x="336" y="184"/>
                </a:lnTo>
                <a:lnTo>
                  <a:pt x="338" y="188"/>
                </a:lnTo>
                <a:lnTo>
                  <a:pt x="338" y="188"/>
                </a:lnTo>
                <a:lnTo>
                  <a:pt x="336" y="190"/>
                </a:lnTo>
                <a:lnTo>
                  <a:pt x="332" y="194"/>
                </a:lnTo>
                <a:lnTo>
                  <a:pt x="330" y="198"/>
                </a:lnTo>
                <a:lnTo>
                  <a:pt x="330" y="198"/>
                </a:lnTo>
                <a:lnTo>
                  <a:pt x="325" y="209"/>
                </a:lnTo>
                <a:lnTo>
                  <a:pt x="325" y="209"/>
                </a:lnTo>
                <a:lnTo>
                  <a:pt x="311" y="242"/>
                </a:lnTo>
                <a:lnTo>
                  <a:pt x="290" y="285"/>
                </a:lnTo>
                <a:lnTo>
                  <a:pt x="290" y="285"/>
                </a:lnTo>
                <a:lnTo>
                  <a:pt x="282" y="300"/>
                </a:lnTo>
                <a:lnTo>
                  <a:pt x="277" y="307"/>
                </a:lnTo>
                <a:lnTo>
                  <a:pt x="277" y="307"/>
                </a:lnTo>
                <a:lnTo>
                  <a:pt x="279" y="314"/>
                </a:lnTo>
                <a:lnTo>
                  <a:pt x="280" y="322"/>
                </a:lnTo>
                <a:lnTo>
                  <a:pt x="280" y="322"/>
                </a:lnTo>
                <a:lnTo>
                  <a:pt x="274" y="359"/>
                </a:lnTo>
                <a:lnTo>
                  <a:pt x="268" y="387"/>
                </a:lnTo>
                <a:lnTo>
                  <a:pt x="264" y="398"/>
                </a:lnTo>
                <a:lnTo>
                  <a:pt x="261" y="406"/>
                </a:lnTo>
                <a:lnTo>
                  <a:pt x="261" y="406"/>
                </a:lnTo>
                <a:lnTo>
                  <a:pt x="255" y="416"/>
                </a:lnTo>
                <a:lnTo>
                  <a:pt x="252" y="423"/>
                </a:lnTo>
                <a:lnTo>
                  <a:pt x="252" y="429"/>
                </a:lnTo>
                <a:lnTo>
                  <a:pt x="252" y="434"/>
                </a:lnTo>
                <a:lnTo>
                  <a:pt x="252" y="434"/>
                </a:lnTo>
                <a:lnTo>
                  <a:pt x="252" y="440"/>
                </a:lnTo>
                <a:lnTo>
                  <a:pt x="254" y="447"/>
                </a:lnTo>
                <a:lnTo>
                  <a:pt x="256" y="453"/>
                </a:lnTo>
                <a:lnTo>
                  <a:pt x="258" y="458"/>
                </a:lnTo>
                <a:lnTo>
                  <a:pt x="258" y="458"/>
                </a:lnTo>
                <a:lnTo>
                  <a:pt x="261" y="460"/>
                </a:lnTo>
                <a:lnTo>
                  <a:pt x="264" y="464"/>
                </a:lnTo>
                <a:lnTo>
                  <a:pt x="269" y="466"/>
                </a:lnTo>
                <a:lnTo>
                  <a:pt x="258" y="516"/>
                </a:lnTo>
                <a:lnTo>
                  <a:pt x="258" y="516"/>
                </a:lnTo>
                <a:lnTo>
                  <a:pt x="257" y="520"/>
                </a:lnTo>
                <a:lnTo>
                  <a:pt x="254" y="525"/>
                </a:lnTo>
                <a:lnTo>
                  <a:pt x="254" y="525"/>
                </a:lnTo>
                <a:lnTo>
                  <a:pt x="252" y="528"/>
                </a:lnTo>
                <a:lnTo>
                  <a:pt x="251" y="537"/>
                </a:lnTo>
                <a:lnTo>
                  <a:pt x="250" y="548"/>
                </a:lnTo>
                <a:lnTo>
                  <a:pt x="254" y="551"/>
                </a:lnTo>
                <a:lnTo>
                  <a:pt x="254" y="551"/>
                </a:lnTo>
                <a:lnTo>
                  <a:pt x="251" y="560"/>
                </a:lnTo>
                <a:lnTo>
                  <a:pt x="249" y="569"/>
                </a:lnTo>
                <a:lnTo>
                  <a:pt x="245" y="575"/>
                </a:lnTo>
                <a:lnTo>
                  <a:pt x="245" y="575"/>
                </a:lnTo>
                <a:lnTo>
                  <a:pt x="237" y="585"/>
                </a:lnTo>
                <a:lnTo>
                  <a:pt x="232" y="594"/>
                </a:lnTo>
                <a:lnTo>
                  <a:pt x="229" y="601"/>
                </a:lnTo>
                <a:lnTo>
                  <a:pt x="229" y="601"/>
                </a:lnTo>
                <a:lnTo>
                  <a:pt x="226" y="610"/>
                </a:lnTo>
                <a:lnTo>
                  <a:pt x="225" y="623"/>
                </a:lnTo>
                <a:lnTo>
                  <a:pt x="224" y="634"/>
                </a:lnTo>
                <a:lnTo>
                  <a:pt x="224" y="639"/>
                </a:lnTo>
                <a:lnTo>
                  <a:pt x="224" y="639"/>
                </a:lnTo>
                <a:lnTo>
                  <a:pt x="204" y="676"/>
                </a:lnTo>
                <a:lnTo>
                  <a:pt x="158" y="757"/>
                </a:lnTo>
                <a:lnTo>
                  <a:pt x="94" y="874"/>
                </a:lnTo>
                <a:lnTo>
                  <a:pt x="94" y="874"/>
                </a:lnTo>
                <a:lnTo>
                  <a:pt x="86" y="876"/>
                </a:lnTo>
                <a:lnTo>
                  <a:pt x="64" y="884"/>
                </a:lnTo>
                <a:lnTo>
                  <a:pt x="52" y="890"/>
                </a:lnTo>
                <a:lnTo>
                  <a:pt x="39" y="896"/>
                </a:lnTo>
                <a:lnTo>
                  <a:pt x="28" y="904"/>
                </a:lnTo>
                <a:lnTo>
                  <a:pt x="19" y="914"/>
                </a:lnTo>
                <a:lnTo>
                  <a:pt x="19" y="914"/>
                </a:lnTo>
                <a:lnTo>
                  <a:pt x="12" y="925"/>
                </a:lnTo>
                <a:lnTo>
                  <a:pt x="7" y="932"/>
                </a:lnTo>
                <a:lnTo>
                  <a:pt x="3" y="939"/>
                </a:lnTo>
                <a:lnTo>
                  <a:pt x="1" y="945"/>
                </a:lnTo>
                <a:lnTo>
                  <a:pt x="0" y="950"/>
                </a:lnTo>
                <a:lnTo>
                  <a:pt x="0" y="953"/>
                </a:lnTo>
                <a:lnTo>
                  <a:pt x="1" y="956"/>
                </a:lnTo>
                <a:lnTo>
                  <a:pt x="1" y="958"/>
                </a:lnTo>
                <a:lnTo>
                  <a:pt x="1" y="958"/>
                </a:lnTo>
                <a:lnTo>
                  <a:pt x="5" y="959"/>
                </a:lnTo>
                <a:lnTo>
                  <a:pt x="9" y="960"/>
                </a:lnTo>
                <a:lnTo>
                  <a:pt x="17" y="962"/>
                </a:lnTo>
                <a:lnTo>
                  <a:pt x="17" y="962"/>
                </a:lnTo>
                <a:lnTo>
                  <a:pt x="86" y="994"/>
                </a:lnTo>
                <a:lnTo>
                  <a:pt x="133" y="1015"/>
                </a:lnTo>
                <a:lnTo>
                  <a:pt x="151" y="1022"/>
                </a:lnTo>
                <a:lnTo>
                  <a:pt x="159" y="1025"/>
                </a:lnTo>
                <a:lnTo>
                  <a:pt x="159" y="1025"/>
                </a:lnTo>
                <a:lnTo>
                  <a:pt x="215" y="1032"/>
                </a:lnTo>
                <a:lnTo>
                  <a:pt x="251" y="1035"/>
                </a:lnTo>
                <a:lnTo>
                  <a:pt x="269" y="1037"/>
                </a:lnTo>
                <a:lnTo>
                  <a:pt x="269" y="1037"/>
                </a:lnTo>
                <a:lnTo>
                  <a:pt x="271" y="1034"/>
                </a:lnTo>
                <a:lnTo>
                  <a:pt x="275" y="1026"/>
                </a:lnTo>
                <a:lnTo>
                  <a:pt x="285" y="1005"/>
                </a:lnTo>
                <a:lnTo>
                  <a:pt x="292" y="982"/>
                </a:lnTo>
                <a:lnTo>
                  <a:pt x="294" y="974"/>
                </a:lnTo>
                <a:lnTo>
                  <a:pt x="295" y="970"/>
                </a:lnTo>
                <a:lnTo>
                  <a:pt x="295" y="970"/>
                </a:lnTo>
                <a:lnTo>
                  <a:pt x="295" y="964"/>
                </a:lnTo>
                <a:lnTo>
                  <a:pt x="294" y="960"/>
                </a:lnTo>
                <a:lnTo>
                  <a:pt x="293" y="957"/>
                </a:lnTo>
                <a:lnTo>
                  <a:pt x="293" y="957"/>
                </a:lnTo>
                <a:lnTo>
                  <a:pt x="285" y="935"/>
                </a:lnTo>
                <a:lnTo>
                  <a:pt x="280" y="922"/>
                </a:lnTo>
                <a:lnTo>
                  <a:pt x="276" y="918"/>
                </a:lnTo>
                <a:lnTo>
                  <a:pt x="274" y="914"/>
                </a:lnTo>
                <a:lnTo>
                  <a:pt x="274" y="914"/>
                </a:lnTo>
                <a:lnTo>
                  <a:pt x="267" y="908"/>
                </a:lnTo>
                <a:lnTo>
                  <a:pt x="260" y="903"/>
                </a:lnTo>
                <a:lnTo>
                  <a:pt x="252" y="899"/>
                </a:lnTo>
                <a:lnTo>
                  <a:pt x="258" y="883"/>
                </a:lnTo>
                <a:lnTo>
                  <a:pt x="258" y="883"/>
                </a:lnTo>
                <a:lnTo>
                  <a:pt x="271" y="903"/>
                </a:lnTo>
                <a:lnTo>
                  <a:pt x="287" y="927"/>
                </a:lnTo>
                <a:lnTo>
                  <a:pt x="287" y="927"/>
                </a:lnTo>
                <a:lnTo>
                  <a:pt x="294" y="945"/>
                </a:lnTo>
                <a:lnTo>
                  <a:pt x="308" y="982"/>
                </a:lnTo>
                <a:lnTo>
                  <a:pt x="330" y="1039"/>
                </a:lnTo>
                <a:lnTo>
                  <a:pt x="330" y="1039"/>
                </a:lnTo>
                <a:lnTo>
                  <a:pt x="336" y="1051"/>
                </a:lnTo>
                <a:lnTo>
                  <a:pt x="338" y="1057"/>
                </a:lnTo>
                <a:lnTo>
                  <a:pt x="312" y="1089"/>
                </a:lnTo>
                <a:lnTo>
                  <a:pt x="314" y="1093"/>
                </a:lnTo>
                <a:lnTo>
                  <a:pt x="314" y="1093"/>
                </a:lnTo>
                <a:lnTo>
                  <a:pt x="305" y="1100"/>
                </a:lnTo>
                <a:lnTo>
                  <a:pt x="295" y="1103"/>
                </a:lnTo>
                <a:lnTo>
                  <a:pt x="290" y="1106"/>
                </a:lnTo>
                <a:lnTo>
                  <a:pt x="287" y="1106"/>
                </a:lnTo>
                <a:lnTo>
                  <a:pt x="287" y="1106"/>
                </a:lnTo>
                <a:lnTo>
                  <a:pt x="270" y="1106"/>
                </a:lnTo>
                <a:lnTo>
                  <a:pt x="254" y="1103"/>
                </a:lnTo>
                <a:lnTo>
                  <a:pt x="254" y="1103"/>
                </a:lnTo>
                <a:lnTo>
                  <a:pt x="248" y="1103"/>
                </a:lnTo>
                <a:lnTo>
                  <a:pt x="243" y="1105"/>
                </a:lnTo>
                <a:lnTo>
                  <a:pt x="239" y="1107"/>
                </a:lnTo>
                <a:lnTo>
                  <a:pt x="237" y="1110"/>
                </a:lnTo>
                <a:lnTo>
                  <a:pt x="237" y="1110"/>
                </a:lnTo>
                <a:lnTo>
                  <a:pt x="235" y="1115"/>
                </a:lnTo>
                <a:lnTo>
                  <a:pt x="235" y="1119"/>
                </a:lnTo>
                <a:lnTo>
                  <a:pt x="235" y="1119"/>
                </a:lnTo>
                <a:lnTo>
                  <a:pt x="238" y="1124"/>
                </a:lnTo>
                <a:lnTo>
                  <a:pt x="246" y="1132"/>
                </a:lnTo>
                <a:lnTo>
                  <a:pt x="256" y="1139"/>
                </a:lnTo>
                <a:lnTo>
                  <a:pt x="267" y="1145"/>
                </a:lnTo>
                <a:lnTo>
                  <a:pt x="267" y="1145"/>
                </a:lnTo>
                <a:lnTo>
                  <a:pt x="273" y="1146"/>
                </a:lnTo>
                <a:lnTo>
                  <a:pt x="280" y="1147"/>
                </a:lnTo>
                <a:lnTo>
                  <a:pt x="295" y="1149"/>
                </a:lnTo>
                <a:lnTo>
                  <a:pt x="311" y="1149"/>
                </a:lnTo>
                <a:lnTo>
                  <a:pt x="321" y="1150"/>
                </a:lnTo>
                <a:lnTo>
                  <a:pt x="321" y="1150"/>
                </a:lnTo>
                <a:lnTo>
                  <a:pt x="336" y="1152"/>
                </a:lnTo>
                <a:lnTo>
                  <a:pt x="344" y="1153"/>
                </a:lnTo>
                <a:lnTo>
                  <a:pt x="351" y="1156"/>
                </a:lnTo>
                <a:lnTo>
                  <a:pt x="351" y="1156"/>
                </a:lnTo>
                <a:lnTo>
                  <a:pt x="367" y="1162"/>
                </a:lnTo>
                <a:lnTo>
                  <a:pt x="374" y="1164"/>
                </a:lnTo>
                <a:lnTo>
                  <a:pt x="383" y="1165"/>
                </a:lnTo>
                <a:lnTo>
                  <a:pt x="383" y="1165"/>
                </a:lnTo>
                <a:lnTo>
                  <a:pt x="395" y="1164"/>
                </a:lnTo>
                <a:lnTo>
                  <a:pt x="406" y="1163"/>
                </a:lnTo>
                <a:lnTo>
                  <a:pt x="416" y="1162"/>
                </a:lnTo>
                <a:lnTo>
                  <a:pt x="418" y="1162"/>
                </a:lnTo>
                <a:lnTo>
                  <a:pt x="418" y="1163"/>
                </a:lnTo>
                <a:lnTo>
                  <a:pt x="418" y="1163"/>
                </a:lnTo>
                <a:lnTo>
                  <a:pt x="419" y="1171"/>
                </a:lnTo>
                <a:lnTo>
                  <a:pt x="419" y="1177"/>
                </a:lnTo>
                <a:lnTo>
                  <a:pt x="418" y="1178"/>
                </a:lnTo>
                <a:lnTo>
                  <a:pt x="417" y="1180"/>
                </a:lnTo>
                <a:lnTo>
                  <a:pt x="417" y="1180"/>
                </a:lnTo>
                <a:lnTo>
                  <a:pt x="408" y="1182"/>
                </a:lnTo>
                <a:lnTo>
                  <a:pt x="405" y="1183"/>
                </a:lnTo>
                <a:lnTo>
                  <a:pt x="401" y="1184"/>
                </a:lnTo>
                <a:lnTo>
                  <a:pt x="401" y="1184"/>
                </a:lnTo>
                <a:lnTo>
                  <a:pt x="396" y="1186"/>
                </a:lnTo>
                <a:lnTo>
                  <a:pt x="392" y="1188"/>
                </a:lnTo>
                <a:lnTo>
                  <a:pt x="387" y="1189"/>
                </a:lnTo>
                <a:lnTo>
                  <a:pt x="386" y="1191"/>
                </a:lnTo>
                <a:lnTo>
                  <a:pt x="386" y="1193"/>
                </a:lnTo>
                <a:lnTo>
                  <a:pt x="386" y="1193"/>
                </a:lnTo>
                <a:lnTo>
                  <a:pt x="387" y="1202"/>
                </a:lnTo>
                <a:lnTo>
                  <a:pt x="388" y="1206"/>
                </a:lnTo>
                <a:lnTo>
                  <a:pt x="393" y="1211"/>
                </a:lnTo>
                <a:lnTo>
                  <a:pt x="393" y="1211"/>
                </a:lnTo>
                <a:lnTo>
                  <a:pt x="396" y="1212"/>
                </a:lnTo>
                <a:lnTo>
                  <a:pt x="401" y="1214"/>
                </a:lnTo>
                <a:lnTo>
                  <a:pt x="414" y="1216"/>
                </a:lnTo>
                <a:lnTo>
                  <a:pt x="430" y="1216"/>
                </a:lnTo>
                <a:lnTo>
                  <a:pt x="437" y="1216"/>
                </a:lnTo>
                <a:lnTo>
                  <a:pt x="444" y="1215"/>
                </a:lnTo>
                <a:lnTo>
                  <a:pt x="444" y="1215"/>
                </a:lnTo>
                <a:lnTo>
                  <a:pt x="451" y="1213"/>
                </a:lnTo>
                <a:lnTo>
                  <a:pt x="457" y="1211"/>
                </a:lnTo>
                <a:lnTo>
                  <a:pt x="468" y="1203"/>
                </a:lnTo>
                <a:lnTo>
                  <a:pt x="477" y="1196"/>
                </a:lnTo>
                <a:lnTo>
                  <a:pt x="483" y="1189"/>
                </a:lnTo>
                <a:lnTo>
                  <a:pt x="483" y="1189"/>
                </a:lnTo>
                <a:lnTo>
                  <a:pt x="498" y="1171"/>
                </a:lnTo>
                <a:lnTo>
                  <a:pt x="505" y="1162"/>
                </a:lnTo>
                <a:lnTo>
                  <a:pt x="512" y="1155"/>
                </a:lnTo>
                <a:lnTo>
                  <a:pt x="512" y="1155"/>
                </a:lnTo>
                <a:lnTo>
                  <a:pt x="528" y="1138"/>
                </a:lnTo>
                <a:lnTo>
                  <a:pt x="536" y="1127"/>
                </a:lnTo>
                <a:lnTo>
                  <a:pt x="538" y="1124"/>
                </a:lnTo>
                <a:lnTo>
                  <a:pt x="539" y="1120"/>
                </a:lnTo>
                <a:lnTo>
                  <a:pt x="539" y="1120"/>
                </a:lnTo>
                <a:lnTo>
                  <a:pt x="539" y="1110"/>
                </a:lnTo>
                <a:lnTo>
                  <a:pt x="539" y="1107"/>
                </a:lnTo>
                <a:lnTo>
                  <a:pt x="537" y="1105"/>
                </a:lnTo>
                <a:lnTo>
                  <a:pt x="537" y="1105"/>
                </a:lnTo>
                <a:lnTo>
                  <a:pt x="494" y="1075"/>
                </a:lnTo>
                <a:lnTo>
                  <a:pt x="499" y="1072"/>
                </a:lnTo>
                <a:lnTo>
                  <a:pt x="457" y="1031"/>
                </a:lnTo>
                <a:lnTo>
                  <a:pt x="457" y="1031"/>
                </a:lnTo>
                <a:lnTo>
                  <a:pt x="456" y="1026"/>
                </a:lnTo>
                <a:lnTo>
                  <a:pt x="454" y="1020"/>
                </a:lnTo>
                <a:lnTo>
                  <a:pt x="451" y="1016"/>
                </a:lnTo>
                <a:lnTo>
                  <a:pt x="451" y="1016"/>
                </a:lnTo>
                <a:lnTo>
                  <a:pt x="442" y="1001"/>
                </a:lnTo>
                <a:lnTo>
                  <a:pt x="436" y="990"/>
                </a:lnTo>
                <a:lnTo>
                  <a:pt x="436" y="990"/>
                </a:lnTo>
                <a:lnTo>
                  <a:pt x="437" y="935"/>
                </a:lnTo>
                <a:lnTo>
                  <a:pt x="438" y="896"/>
                </a:lnTo>
                <a:lnTo>
                  <a:pt x="438" y="876"/>
                </a:lnTo>
                <a:lnTo>
                  <a:pt x="438" y="876"/>
                </a:lnTo>
                <a:lnTo>
                  <a:pt x="436" y="869"/>
                </a:lnTo>
                <a:lnTo>
                  <a:pt x="432" y="862"/>
                </a:lnTo>
                <a:lnTo>
                  <a:pt x="429" y="853"/>
                </a:lnTo>
                <a:lnTo>
                  <a:pt x="427" y="850"/>
                </a:lnTo>
                <a:lnTo>
                  <a:pt x="427" y="847"/>
                </a:lnTo>
                <a:lnTo>
                  <a:pt x="427" y="847"/>
                </a:lnTo>
                <a:lnTo>
                  <a:pt x="430" y="838"/>
                </a:lnTo>
                <a:lnTo>
                  <a:pt x="431" y="824"/>
                </a:lnTo>
                <a:lnTo>
                  <a:pt x="431" y="824"/>
                </a:lnTo>
                <a:lnTo>
                  <a:pt x="435" y="802"/>
                </a:lnTo>
                <a:lnTo>
                  <a:pt x="436" y="784"/>
                </a:lnTo>
                <a:lnTo>
                  <a:pt x="436" y="784"/>
                </a:lnTo>
                <a:lnTo>
                  <a:pt x="438" y="774"/>
                </a:lnTo>
                <a:lnTo>
                  <a:pt x="444" y="757"/>
                </a:lnTo>
                <a:lnTo>
                  <a:pt x="454" y="733"/>
                </a:lnTo>
                <a:lnTo>
                  <a:pt x="454" y="733"/>
                </a:lnTo>
                <a:lnTo>
                  <a:pt x="455" y="683"/>
                </a:lnTo>
                <a:lnTo>
                  <a:pt x="455" y="683"/>
                </a:lnTo>
                <a:lnTo>
                  <a:pt x="456" y="681"/>
                </a:lnTo>
                <a:lnTo>
                  <a:pt x="460" y="677"/>
                </a:lnTo>
                <a:lnTo>
                  <a:pt x="462" y="670"/>
                </a:lnTo>
                <a:lnTo>
                  <a:pt x="466" y="657"/>
                </a:lnTo>
                <a:lnTo>
                  <a:pt x="466" y="657"/>
                </a:lnTo>
                <a:lnTo>
                  <a:pt x="468" y="647"/>
                </a:lnTo>
                <a:lnTo>
                  <a:pt x="468" y="632"/>
                </a:lnTo>
                <a:lnTo>
                  <a:pt x="469" y="597"/>
                </a:lnTo>
                <a:lnTo>
                  <a:pt x="468" y="553"/>
                </a:lnTo>
                <a:lnTo>
                  <a:pt x="468" y="553"/>
                </a:lnTo>
                <a:lnTo>
                  <a:pt x="466" y="535"/>
                </a:lnTo>
                <a:lnTo>
                  <a:pt x="463" y="523"/>
                </a:lnTo>
                <a:lnTo>
                  <a:pt x="462" y="516"/>
                </a:lnTo>
                <a:lnTo>
                  <a:pt x="462" y="516"/>
                </a:lnTo>
                <a:lnTo>
                  <a:pt x="462" y="514"/>
                </a:lnTo>
                <a:lnTo>
                  <a:pt x="463" y="507"/>
                </a:lnTo>
                <a:lnTo>
                  <a:pt x="467" y="489"/>
                </a:lnTo>
                <a:lnTo>
                  <a:pt x="473" y="471"/>
                </a:lnTo>
                <a:lnTo>
                  <a:pt x="475" y="466"/>
                </a:lnTo>
                <a:lnTo>
                  <a:pt x="476" y="465"/>
                </a:lnTo>
                <a:lnTo>
                  <a:pt x="477" y="465"/>
                </a:lnTo>
                <a:lnTo>
                  <a:pt x="477" y="465"/>
                </a:lnTo>
                <a:lnTo>
                  <a:pt x="479" y="467"/>
                </a:lnTo>
                <a:lnTo>
                  <a:pt x="481" y="473"/>
                </a:lnTo>
                <a:lnTo>
                  <a:pt x="487" y="491"/>
                </a:lnTo>
                <a:lnTo>
                  <a:pt x="494" y="519"/>
                </a:lnTo>
                <a:lnTo>
                  <a:pt x="494" y="537"/>
                </a:lnTo>
                <a:lnTo>
                  <a:pt x="494" y="537"/>
                </a:lnTo>
                <a:lnTo>
                  <a:pt x="492" y="539"/>
                </a:lnTo>
                <a:lnTo>
                  <a:pt x="491" y="541"/>
                </a:lnTo>
                <a:lnTo>
                  <a:pt x="489" y="543"/>
                </a:lnTo>
                <a:lnTo>
                  <a:pt x="489" y="543"/>
                </a:lnTo>
                <a:lnTo>
                  <a:pt x="494" y="550"/>
                </a:lnTo>
                <a:lnTo>
                  <a:pt x="502" y="563"/>
                </a:lnTo>
                <a:lnTo>
                  <a:pt x="516" y="582"/>
                </a:lnTo>
                <a:lnTo>
                  <a:pt x="516" y="582"/>
                </a:lnTo>
                <a:lnTo>
                  <a:pt x="517" y="591"/>
                </a:lnTo>
                <a:lnTo>
                  <a:pt x="518" y="603"/>
                </a:lnTo>
                <a:lnTo>
                  <a:pt x="518" y="603"/>
                </a:lnTo>
                <a:lnTo>
                  <a:pt x="520" y="606"/>
                </a:lnTo>
                <a:lnTo>
                  <a:pt x="523" y="609"/>
                </a:lnTo>
                <a:lnTo>
                  <a:pt x="526" y="612"/>
                </a:lnTo>
                <a:lnTo>
                  <a:pt x="526" y="612"/>
                </a:lnTo>
                <a:lnTo>
                  <a:pt x="530" y="633"/>
                </a:lnTo>
                <a:lnTo>
                  <a:pt x="535" y="650"/>
                </a:lnTo>
                <a:lnTo>
                  <a:pt x="537" y="656"/>
                </a:lnTo>
                <a:lnTo>
                  <a:pt x="539" y="659"/>
                </a:lnTo>
                <a:lnTo>
                  <a:pt x="539" y="659"/>
                </a:lnTo>
                <a:lnTo>
                  <a:pt x="549" y="668"/>
                </a:lnTo>
                <a:lnTo>
                  <a:pt x="561" y="678"/>
                </a:lnTo>
                <a:lnTo>
                  <a:pt x="576" y="694"/>
                </a:lnTo>
                <a:lnTo>
                  <a:pt x="576" y="694"/>
                </a:lnTo>
                <a:lnTo>
                  <a:pt x="587" y="706"/>
                </a:lnTo>
                <a:lnTo>
                  <a:pt x="647" y="857"/>
                </a:lnTo>
                <a:lnTo>
                  <a:pt x="674" y="933"/>
                </a:lnTo>
                <a:lnTo>
                  <a:pt x="685" y="981"/>
                </a:lnTo>
                <a:lnTo>
                  <a:pt x="685" y="1018"/>
                </a:lnTo>
                <a:lnTo>
                  <a:pt x="685" y="1018"/>
                </a:lnTo>
                <a:lnTo>
                  <a:pt x="684" y="1028"/>
                </a:lnTo>
                <a:lnTo>
                  <a:pt x="684" y="1028"/>
                </a:lnTo>
                <a:lnTo>
                  <a:pt x="682" y="1037"/>
                </a:lnTo>
                <a:lnTo>
                  <a:pt x="684" y="1043"/>
                </a:lnTo>
                <a:lnTo>
                  <a:pt x="687" y="1156"/>
                </a:lnTo>
                <a:lnTo>
                  <a:pt x="687" y="1156"/>
                </a:lnTo>
                <a:lnTo>
                  <a:pt x="693" y="1157"/>
                </a:lnTo>
                <a:lnTo>
                  <a:pt x="697" y="1158"/>
                </a:lnTo>
                <a:lnTo>
                  <a:pt x="700" y="1158"/>
                </a:lnTo>
                <a:lnTo>
                  <a:pt x="700" y="1158"/>
                </a:lnTo>
                <a:lnTo>
                  <a:pt x="706" y="1157"/>
                </a:lnTo>
                <a:lnTo>
                  <a:pt x="711" y="1156"/>
                </a:lnTo>
                <a:lnTo>
                  <a:pt x="711" y="1156"/>
                </a:lnTo>
                <a:lnTo>
                  <a:pt x="732" y="1153"/>
                </a:lnTo>
                <a:lnTo>
                  <a:pt x="742" y="1152"/>
                </a:lnTo>
                <a:lnTo>
                  <a:pt x="748" y="1152"/>
                </a:lnTo>
                <a:lnTo>
                  <a:pt x="748" y="1152"/>
                </a:lnTo>
                <a:lnTo>
                  <a:pt x="757" y="1151"/>
                </a:lnTo>
                <a:lnTo>
                  <a:pt x="766" y="1150"/>
                </a:lnTo>
                <a:lnTo>
                  <a:pt x="766" y="1150"/>
                </a:lnTo>
                <a:lnTo>
                  <a:pt x="770" y="1145"/>
                </a:lnTo>
                <a:lnTo>
                  <a:pt x="775" y="1144"/>
                </a:lnTo>
                <a:lnTo>
                  <a:pt x="778" y="1143"/>
                </a:lnTo>
                <a:lnTo>
                  <a:pt x="781" y="1143"/>
                </a:lnTo>
                <a:lnTo>
                  <a:pt x="781" y="1143"/>
                </a:lnTo>
                <a:lnTo>
                  <a:pt x="793" y="1145"/>
                </a:lnTo>
                <a:lnTo>
                  <a:pt x="798" y="1145"/>
                </a:lnTo>
                <a:lnTo>
                  <a:pt x="800" y="1144"/>
                </a:lnTo>
                <a:lnTo>
                  <a:pt x="800" y="1144"/>
                </a:lnTo>
                <a:lnTo>
                  <a:pt x="800" y="1144"/>
                </a:lnTo>
                <a:lnTo>
                  <a:pt x="790" y="1116"/>
                </a:lnTo>
                <a:lnTo>
                  <a:pt x="776" y="1084"/>
                </a:lnTo>
                <a:lnTo>
                  <a:pt x="776" y="1084"/>
                </a:lnTo>
                <a:lnTo>
                  <a:pt x="754" y="1043"/>
                </a:lnTo>
                <a:lnTo>
                  <a:pt x="741" y="1018"/>
                </a:lnTo>
                <a:lnTo>
                  <a:pt x="732" y="1005"/>
                </a:lnTo>
                <a:lnTo>
                  <a:pt x="732" y="1005"/>
                </a:lnTo>
                <a:lnTo>
                  <a:pt x="719" y="993"/>
                </a:lnTo>
                <a:lnTo>
                  <a:pt x="710" y="985"/>
                </a:lnTo>
                <a:lnTo>
                  <a:pt x="705" y="978"/>
                </a:lnTo>
                <a:lnTo>
                  <a:pt x="705" y="978"/>
                </a:lnTo>
                <a:lnTo>
                  <a:pt x="695" y="963"/>
                </a:lnTo>
                <a:lnTo>
                  <a:pt x="618" y="746"/>
                </a:lnTo>
                <a:lnTo>
                  <a:pt x="594" y="679"/>
                </a:lnTo>
                <a:lnTo>
                  <a:pt x="594" y="679"/>
                </a:lnTo>
                <a:lnTo>
                  <a:pt x="597" y="677"/>
                </a:lnTo>
                <a:lnTo>
                  <a:pt x="599" y="676"/>
                </a:lnTo>
                <a:lnTo>
                  <a:pt x="600" y="672"/>
                </a:lnTo>
                <a:lnTo>
                  <a:pt x="600" y="672"/>
                </a:lnTo>
                <a:lnTo>
                  <a:pt x="600" y="669"/>
                </a:lnTo>
                <a:lnTo>
                  <a:pt x="599" y="665"/>
                </a:lnTo>
                <a:lnTo>
                  <a:pt x="597" y="659"/>
                </a:lnTo>
                <a:lnTo>
                  <a:pt x="597" y="659"/>
                </a:lnTo>
                <a:lnTo>
                  <a:pt x="595" y="658"/>
                </a:lnTo>
                <a:lnTo>
                  <a:pt x="597" y="656"/>
                </a:lnTo>
                <a:lnTo>
                  <a:pt x="597" y="652"/>
                </a:lnTo>
                <a:lnTo>
                  <a:pt x="597" y="647"/>
                </a:lnTo>
                <a:lnTo>
                  <a:pt x="597" y="647"/>
                </a:lnTo>
                <a:lnTo>
                  <a:pt x="594" y="643"/>
                </a:lnTo>
                <a:lnTo>
                  <a:pt x="592" y="640"/>
                </a:lnTo>
                <a:lnTo>
                  <a:pt x="587" y="638"/>
                </a:lnTo>
                <a:lnTo>
                  <a:pt x="587" y="638"/>
                </a:lnTo>
                <a:lnTo>
                  <a:pt x="588" y="638"/>
                </a:lnTo>
                <a:lnTo>
                  <a:pt x="589" y="638"/>
                </a:lnTo>
                <a:lnTo>
                  <a:pt x="589" y="635"/>
                </a:lnTo>
                <a:lnTo>
                  <a:pt x="587" y="632"/>
                </a:lnTo>
                <a:lnTo>
                  <a:pt x="587" y="632"/>
                </a:lnTo>
                <a:lnTo>
                  <a:pt x="583" y="626"/>
                </a:lnTo>
                <a:lnTo>
                  <a:pt x="579" y="622"/>
                </a:lnTo>
                <a:lnTo>
                  <a:pt x="573" y="619"/>
                </a:lnTo>
                <a:lnTo>
                  <a:pt x="568" y="601"/>
                </a:lnTo>
                <a:lnTo>
                  <a:pt x="568" y="601"/>
                </a:lnTo>
                <a:lnTo>
                  <a:pt x="569" y="600"/>
                </a:lnTo>
                <a:lnTo>
                  <a:pt x="572" y="596"/>
                </a:lnTo>
                <a:lnTo>
                  <a:pt x="573" y="593"/>
                </a:lnTo>
                <a:lnTo>
                  <a:pt x="573" y="593"/>
                </a:lnTo>
                <a:lnTo>
                  <a:pt x="573" y="584"/>
                </a:lnTo>
                <a:lnTo>
                  <a:pt x="573" y="579"/>
                </a:lnTo>
                <a:lnTo>
                  <a:pt x="573" y="579"/>
                </a:lnTo>
                <a:lnTo>
                  <a:pt x="570" y="570"/>
                </a:lnTo>
                <a:lnTo>
                  <a:pt x="570" y="563"/>
                </a:lnTo>
                <a:lnTo>
                  <a:pt x="573" y="556"/>
                </a:lnTo>
                <a:lnTo>
                  <a:pt x="573" y="556"/>
                </a:lnTo>
                <a:lnTo>
                  <a:pt x="570" y="504"/>
                </a:lnTo>
                <a:lnTo>
                  <a:pt x="570" y="504"/>
                </a:lnTo>
                <a:lnTo>
                  <a:pt x="567" y="483"/>
                </a:lnTo>
                <a:lnTo>
                  <a:pt x="563" y="467"/>
                </a:lnTo>
                <a:lnTo>
                  <a:pt x="563" y="467"/>
                </a:lnTo>
                <a:lnTo>
                  <a:pt x="542" y="398"/>
                </a:lnTo>
                <a:lnTo>
                  <a:pt x="542" y="398"/>
                </a:lnTo>
                <a:lnTo>
                  <a:pt x="536" y="346"/>
                </a:lnTo>
                <a:lnTo>
                  <a:pt x="536" y="346"/>
                </a:lnTo>
                <a:lnTo>
                  <a:pt x="533" y="327"/>
                </a:lnTo>
                <a:lnTo>
                  <a:pt x="533" y="327"/>
                </a:lnTo>
                <a:lnTo>
                  <a:pt x="535" y="316"/>
                </a:lnTo>
                <a:lnTo>
                  <a:pt x="535" y="307"/>
                </a:lnTo>
                <a:lnTo>
                  <a:pt x="533" y="294"/>
                </a:lnTo>
                <a:lnTo>
                  <a:pt x="533" y="294"/>
                </a:lnTo>
                <a:lnTo>
                  <a:pt x="531" y="287"/>
                </a:lnTo>
                <a:lnTo>
                  <a:pt x="528" y="278"/>
                </a:lnTo>
                <a:lnTo>
                  <a:pt x="519" y="259"/>
                </a:lnTo>
                <a:lnTo>
                  <a:pt x="505" y="233"/>
                </a:lnTo>
                <a:lnTo>
                  <a:pt x="505" y="233"/>
                </a:lnTo>
                <a:lnTo>
                  <a:pt x="489" y="209"/>
                </a:lnTo>
                <a:lnTo>
                  <a:pt x="489" y="209"/>
                </a:lnTo>
                <a:lnTo>
                  <a:pt x="488" y="209"/>
                </a:lnTo>
                <a:lnTo>
                  <a:pt x="486" y="207"/>
                </a:lnTo>
                <a:lnTo>
                  <a:pt x="482" y="200"/>
                </a:lnTo>
                <a:lnTo>
                  <a:pt x="479" y="188"/>
                </a:lnTo>
                <a:lnTo>
                  <a:pt x="479" y="188"/>
                </a:lnTo>
                <a:lnTo>
                  <a:pt x="475" y="166"/>
                </a:lnTo>
                <a:lnTo>
                  <a:pt x="473" y="159"/>
                </a:lnTo>
                <a:lnTo>
                  <a:pt x="470" y="153"/>
                </a:lnTo>
                <a:lnTo>
                  <a:pt x="470" y="153"/>
                </a:lnTo>
                <a:lnTo>
                  <a:pt x="467" y="145"/>
                </a:lnTo>
                <a:lnTo>
                  <a:pt x="464" y="139"/>
                </a:lnTo>
                <a:lnTo>
                  <a:pt x="464" y="139"/>
                </a:lnTo>
                <a:lnTo>
                  <a:pt x="464" y="134"/>
                </a:lnTo>
                <a:lnTo>
                  <a:pt x="466" y="127"/>
                </a:lnTo>
                <a:lnTo>
                  <a:pt x="468" y="121"/>
                </a:lnTo>
                <a:lnTo>
                  <a:pt x="468" y="116"/>
                </a:lnTo>
                <a:lnTo>
                  <a:pt x="468" y="116"/>
                </a:lnTo>
                <a:lnTo>
                  <a:pt x="464" y="103"/>
                </a:lnTo>
                <a:lnTo>
                  <a:pt x="462" y="91"/>
                </a:lnTo>
                <a:lnTo>
                  <a:pt x="462" y="91"/>
                </a:lnTo>
                <a:lnTo>
                  <a:pt x="464" y="75"/>
                </a:lnTo>
                <a:lnTo>
                  <a:pt x="466" y="63"/>
                </a:lnTo>
                <a:lnTo>
                  <a:pt x="464" y="58"/>
                </a:lnTo>
                <a:lnTo>
                  <a:pt x="464" y="54"/>
                </a:lnTo>
                <a:lnTo>
                  <a:pt x="464" y="54"/>
                </a:lnTo>
                <a:lnTo>
                  <a:pt x="448" y="29"/>
                </a:lnTo>
                <a:lnTo>
                  <a:pt x="436" y="15"/>
                </a:lnTo>
                <a:lnTo>
                  <a:pt x="431" y="9"/>
                </a:lnTo>
                <a:lnTo>
                  <a:pt x="427" y="7"/>
                </a:lnTo>
                <a:lnTo>
                  <a:pt x="427" y="7"/>
                </a:lnTo>
                <a:lnTo>
                  <a:pt x="423" y="4"/>
                </a:lnTo>
                <a:lnTo>
                  <a:pt x="414" y="3"/>
                </a:lnTo>
                <a:lnTo>
                  <a:pt x="396" y="1"/>
                </a:lnTo>
                <a:lnTo>
                  <a:pt x="379" y="0"/>
                </a:lnTo>
                <a:lnTo>
                  <a:pt x="369" y="0"/>
                </a:lnTo>
                <a:lnTo>
                  <a:pt x="369" y="0"/>
                </a:lnTo>
                <a:lnTo>
                  <a:pt x="358" y="8"/>
                </a:lnTo>
                <a:lnTo>
                  <a:pt x="339" y="23"/>
                </a:lnTo>
                <a:lnTo>
                  <a:pt x="312" y="45"/>
                </a:lnTo>
                <a:lnTo>
                  <a:pt x="312" y="45"/>
                </a:lnTo>
                <a:close/>
                <a:moveTo>
                  <a:pt x="243" y="671"/>
                </a:moveTo>
                <a:lnTo>
                  <a:pt x="250" y="793"/>
                </a:lnTo>
                <a:lnTo>
                  <a:pt x="205" y="904"/>
                </a:lnTo>
                <a:lnTo>
                  <a:pt x="159" y="891"/>
                </a:lnTo>
                <a:lnTo>
                  <a:pt x="159" y="891"/>
                </a:lnTo>
                <a:lnTo>
                  <a:pt x="150" y="879"/>
                </a:lnTo>
                <a:lnTo>
                  <a:pt x="143" y="869"/>
                </a:lnTo>
                <a:lnTo>
                  <a:pt x="139" y="862"/>
                </a:lnTo>
                <a:lnTo>
                  <a:pt x="139" y="862"/>
                </a:lnTo>
                <a:lnTo>
                  <a:pt x="139" y="853"/>
                </a:lnTo>
                <a:lnTo>
                  <a:pt x="142" y="841"/>
                </a:lnTo>
                <a:lnTo>
                  <a:pt x="144" y="822"/>
                </a:lnTo>
                <a:lnTo>
                  <a:pt x="144" y="822"/>
                </a:lnTo>
                <a:lnTo>
                  <a:pt x="148" y="814"/>
                </a:lnTo>
                <a:lnTo>
                  <a:pt x="157" y="795"/>
                </a:lnTo>
                <a:lnTo>
                  <a:pt x="184" y="743"/>
                </a:lnTo>
                <a:lnTo>
                  <a:pt x="227" y="663"/>
                </a:lnTo>
                <a:lnTo>
                  <a:pt x="227" y="663"/>
                </a:lnTo>
                <a:lnTo>
                  <a:pt x="229" y="665"/>
                </a:lnTo>
                <a:lnTo>
                  <a:pt x="232" y="668"/>
                </a:lnTo>
                <a:lnTo>
                  <a:pt x="232" y="668"/>
                </a:lnTo>
                <a:lnTo>
                  <a:pt x="243" y="671"/>
                </a:lnTo>
                <a:lnTo>
                  <a:pt x="243" y="671"/>
                </a:lnTo>
                <a:close/>
                <a:moveTo>
                  <a:pt x="245" y="821"/>
                </a:moveTo>
                <a:lnTo>
                  <a:pt x="248" y="845"/>
                </a:lnTo>
                <a:lnTo>
                  <a:pt x="232" y="909"/>
                </a:lnTo>
                <a:lnTo>
                  <a:pt x="213" y="907"/>
                </a:lnTo>
                <a:lnTo>
                  <a:pt x="245" y="8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A262BAA8-82C9-400C-B758-B8229CD97AB8}"/>
              </a:ext>
            </a:extLst>
          </p:cNvPr>
          <p:cNvSpPr>
            <a:spLocks noEditPoints="1"/>
          </p:cNvSpPr>
          <p:nvPr/>
        </p:nvSpPr>
        <p:spPr bwMode="auto">
          <a:xfrm>
            <a:off x="4423614" y="818710"/>
            <a:ext cx="880727" cy="1625246"/>
          </a:xfrm>
          <a:custGeom>
            <a:avLst/>
            <a:gdLst>
              <a:gd name="T0" fmla="*/ 291 w 666"/>
              <a:gd name="T1" fmla="*/ 163 h 1229"/>
              <a:gd name="T2" fmla="*/ 270 w 666"/>
              <a:gd name="T3" fmla="*/ 199 h 1229"/>
              <a:gd name="T4" fmla="*/ 189 w 666"/>
              <a:gd name="T5" fmla="*/ 311 h 1229"/>
              <a:gd name="T6" fmla="*/ 163 w 666"/>
              <a:gd name="T7" fmla="*/ 445 h 1229"/>
              <a:gd name="T8" fmla="*/ 149 w 666"/>
              <a:gd name="T9" fmla="*/ 512 h 1229"/>
              <a:gd name="T10" fmla="*/ 124 w 666"/>
              <a:gd name="T11" fmla="*/ 506 h 1229"/>
              <a:gd name="T12" fmla="*/ 135 w 666"/>
              <a:gd name="T13" fmla="*/ 582 h 1229"/>
              <a:gd name="T14" fmla="*/ 87 w 666"/>
              <a:gd name="T15" fmla="*/ 656 h 1229"/>
              <a:gd name="T16" fmla="*/ 24 w 666"/>
              <a:gd name="T17" fmla="*/ 822 h 1229"/>
              <a:gd name="T18" fmla="*/ 2 w 666"/>
              <a:gd name="T19" fmla="*/ 1017 h 1229"/>
              <a:gd name="T20" fmla="*/ 182 w 666"/>
              <a:gd name="T21" fmla="*/ 1046 h 1229"/>
              <a:gd name="T22" fmla="*/ 234 w 666"/>
              <a:gd name="T23" fmla="*/ 931 h 1229"/>
              <a:gd name="T24" fmla="*/ 209 w 666"/>
              <a:gd name="T25" fmla="*/ 722 h 1229"/>
              <a:gd name="T26" fmla="*/ 161 w 666"/>
              <a:gd name="T27" fmla="*/ 649 h 1229"/>
              <a:gd name="T28" fmla="*/ 204 w 666"/>
              <a:gd name="T29" fmla="*/ 575 h 1229"/>
              <a:gd name="T30" fmla="*/ 243 w 666"/>
              <a:gd name="T31" fmla="*/ 498 h 1229"/>
              <a:gd name="T32" fmla="*/ 236 w 666"/>
              <a:gd name="T33" fmla="*/ 590 h 1229"/>
              <a:gd name="T34" fmla="*/ 243 w 666"/>
              <a:gd name="T35" fmla="*/ 704 h 1229"/>
              <a:gd name="T36" fmla="*/ 281 w 666"/>
              <a:gd name="T37" fmla="*/ 812 h 1229"/>
              <a:gd name="T38" fmla="*/ 278 w 666"/>
              <a:gd name="T39" fmla="*/ 865 h 1229"/>
              <a:gd name="T40" fmla="*/ 274 w 666"/>
              <a:gd name="T41" fmla="*/ 1072 h 1229"/>
              <a:gd name="T42" fmla="*/ 292 w 666"/>
              <a:gd name="T43" fmla="*/ 1144 h 1229"/>
              <a:gd name="T44" fmla="*/ 346 w 666"/>
              <a:gd name="T45" fmla="*/ 1202 h 1229"/>
              <a:gd name="T46" fmla="*/ 404 w 666"/>
              <a:gd name="T47" fmla="*/ 1225 h 1229"/>
              <a:gd name="T48" fmla="*/ 412 w 666"/>
              <a:gd name="T49" fmla="*/ 1173 h 1229"/>
              <a:gd name="T50" fmla="*/ 454 w 666"/>
              <a:gd name="T51" fmla="*/ 1055 h 1229"/>
              <a:gd name="T52" fmla="*/ 493 w 666"/>
              <a:gd name="T53" fmla="*/ 713 h 1229"/>
              <a:gd name="T54" fmla="*/ 475 w 666"/>
              <a:gd name="T55" fmla="*/ 509 h 1229"/>
              <a:gd name="T56" fmla="*/ 499 w 666"/>
              <a:gd name="T57" fmla="*/ 436 h 1229"/>
              <a:gd name="T58" fmla="*/ 566 w 666"/>
              <a:gd name="T59" fmla="*/ 576 h 1229"/>
              <a:gd name="T60" fmla="*/ 590 w 666"/>
              <a:gd name="T61" fmla="*/ 593 h 1229"/>
              <a:gd name="T62" fmla="*/ 616 w 666"/>
              <a:gd name="T63" fmla="*/ 651 h 1229"/>
              <a:gd name="T64" fmla="*/ 624 w 666"/>
              <a:gd name="T65" fmla="*/ 1056 h 1229"/>
              <a:gd name="T66" fmla="*/ 634 w 666"/>
              <a:gd name="T67" fmla="*/ 1203 h 1229"/>
              <a:gd name="T68" fmla="*/ 654 w 666"/>
              <a:gd name="T69" fmla="*/ 650 h 1229"/>
              <a:gd name="T70" fmla="*/ 656 w 666"/>
              <a:gd name="T71" fmla="*/ 634 h 1229"/>
              <a:gd name="T72" fmla="*/ 666 w 666"/>
              <a:gd name="T73" fmla="*/ 609 h 1229"/>
              <a:gd name="T74" fmla="*/ 650 w 666"/>
              <a:gd name="T75" fmla="*/ 456 h 1229"/>
              <a:gd name="T76" fmla="*/ 634 w 666"/>
              <a:gd name="T77" fmla="*/ 524 h 1229"/>
              <a:gd name="T78" fmla="*/ 584 w 666"/>
              <a:gd name="T79" fmla="*/ 374 h 1229"/>
              <a:gd name="T80" fmla="*/ 511 w 666"/>
              <a:gd name="T81" fmla="*/ 226 h 1229"/>
              <a:gd name="T82" fmla="*/ 471 w 666"/>
              <a:gd name="T83" fmla="*/ 195 h 1229"/>
              <a:gd name="T84" fmla="*/ 493 w 666"/>
              <a:gd name="T85" fmla="*/ 189 h 1229"/>
              <a:gd name="T86" fmla="*/ 504 w 666"/>
              <a:gd name="T87" fmla="*/ 142 h 1229"/>
              <a:gd name="T88" fmla="*/ 467 w 666"/>
              <a:gd name="T89" fmla="*/ 93 h 1229"/>
              <a:gd name="T90" fmla="*/ 423 w 666"/>
              <a:gd name="T91" fmla="*/ 8 h 1229"/>
              <a:gd name="T92" fmla="*/ 380 w 666"/>
              <a:gd name="T93" fmla="*/ 0 h 1229"/>
              <a:gd name="T94" fmla="*/ 341 w 666"/>
              <a:gd name="T95" fmla="*/ 35 h 1229"/>
              <a:gd name="T96" fmla="*/ 179 w 666"/>
              <a:gd name="T97" fmla="*/ 668 h 1229"/>
              <a:gd name="T98" fmla="*/ 213 w 666"/>
              <a:gd name="T99" fmla="*/ 798 h 1229"/>
              <a:gd name="T100" fmla="*/ 201 w 666"/>
              <a:gd name="T101" fmla="*/ 917 h 1229"/>
              <a:gd name="T102" fmla="*/ 138 w 666"/>
              <a:gd name="T103" fmla="*/ 748 h 1229"/>
              <a:gd name="T104" fmla="*/ 154 w 666"/>
              <a:gd name="T105" fmla="*/ 679 h 1229"/>
              <a:gd name="T106" fmla="*/ 103 w 666"/>
              <a:gd name="T107" fmla="*/ 673 h 1229"/>
              <a:gd name="T108" fmla="*/ 117 w 666"/>
              <a:gd name="T109" fmla="*/ 687 h 1229"/>
              <a:gd name="T110" fmla="*/ 80 w 666"/>
              <a:gd name="T111" fmla="*/ 911 h 1229"/>
              <a:gd name="T112" fmla="*/ 72 w 666"/>
              <a:gd name="T113" fmla="*/ 698 h 1229"/>
              <a:gd name="T114" fmla="*/ 130 w 666"/>
              <a:gd name="T115" fmla="*/ 791 h 1229"/>
              <a:gd name="T116" fmla="*/ 123 w 666"/>
              <a:gd name="T117" fmla="*/ 773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6" h="1229">
                <a:moveTo>
                  <a:pt x="326" y="116"/>
                </a:moveTo>
                <a:lnTo>
                  <a:pt x="326" y="116"/>
                </a:lnTo>
                <a:lnTo>
                  <a:pt x="322" y="129"/>
                </a:lnTo>
                <a:lnTo>
                  <a:pt x="317" y="138"/>
                </a:lnTo>
                <a:lnTo>
                  <a:pt x="315" y="143"/>
                </a:lnTo>
                <a:lnTo>
                  <a:pt x="312" y="148"/>
                </a:lnTo>
                <a:lnTo>
                  <a:pt x="312" y="148"/>
                </a:lnTo>
                <a:lnTo>
                  <a:pt x="305" y="153"/>
                </a:lnTo>
                <a:lnTo>
                  <a:pt x="298" y="157"/>
                </a:lnTo>
                <a:lnTo>
                  <a:pt x="291" y="163"/>
                </a:lnTo>
                <a:lnTo>
                  <a:pt x="284" y="172"/>
                </a:lnTo>
                <a:lnTo>
                  <a:pt x="284" y="172"/>
                </a:lnTo>
                <a:lnTo>
                  <a:pt x="281" y="176"/>
                </a:lnTo>
                <a:lnTo>
                  <a:pt x="280" y="180"/>
                </a:lnTo>
                <a:lnTo>
                  <a:pt x="281" y="184"/>
                </a:lnTo>
                <a:lnTo>
                  <a:pt x="284" y="186"/>
                </a:lnTo>
                <a:lnTo>
                  <a:pt x="287" y="191"/>
                </a:lnTo>
                <a:lnTo>
                  <a:pt x="290" y="192"/>
                </a:lnTo>
                <a:lnTo>
                  <a:pt x="290" y="192"/>
                </a:lnTo>
                <a:lnTo>
                  <a:pt x="270" y="199"/>
                </a:lnTo>
                <a:lnTo>
                  <a:pt x="257" y="205"/>
                </a:lnTo>
                <a:lnTo>
                  <a:pt x="248" y="207"/>
                </a:lnTo>
                <a:lnTo>
                  <a:pt x="248" y="207"/>
                </a:lnTo>
                <a:lnTo>
                  <a:pt x="244" y="210"/>
                </a:lnTo>
                <a:lnTo>
                  <a:pt x="240" y="214"/>
                </a:lnTo>
                <a:lnTo>
                  <a:pt x="226" y="230"/>
                </a:lnTo>
                <a:lnTo>
                  <a:pt x="214" y="248"/>
                </a:lnTo>
                <a:lnTo>
                  <a:pt x="207" y="262"/>
                </a:lnTo>
                <a:lnTo>
                  <a:pt x="207" y="262"/>
                </a:lnTo>
                <a:lnTo>
                  <a:pt x="189" y="311"/>
                </a:lnTo>
                <a:lnTo>
                  <a:pt x="176" y="349"/>
                </a:lnTo>
                <a:lnTo>
                  <a:pt x="176" y="349"/>
                </a:lnTo>
                <a:lnTo>
                  <a:pt x="170" y="387"/>
                </a:lnTo>
                <a:lnTo>
                  <a:pt x="170" y="387"/>
                </a:lnTo>
                <a:lnTo>
                  <a:pt x="164" y="410"/>
                </a:lnTo>
                <a:lnTo>
                  <a:pt x="161" y="424"/>
                </a:lnTo>
                <a:lnTo>
                  <a:pt x="159" y="434"/>
                </a:lnTo>
                <a:lnTo>
                  <a:pt x="159" y="434"/>
                </a:lnTo>
                <a:lnTo>
                  <a:pt x="160" y="438"/>
                </a:lnTo>
                <a:lnTo>
                  <a:pt x="163" y="445"/>
                </a:lnTo>
                <a:lnTo>
                  <a:pt x="164" y="454"/>
                </a:lnTo>
                <a:lnTo>
                  <a:pt x="166" y="456"/>
                </a:lnTo>
                <a:lnTo>
                  <a:pt x="164" y="460"/>
                </a:lnTo>
                <a:lnTo>
                  <a:pt x="164" y="460"/>
                </a:lnTo>
                <a:lnTo>
                  <a:pt x="160" y="484"/>
                </a:lnTo>
                <a:lnTo>
                  <a:pt x="156" y="498"/>
                </a:lnTo>
                <a:lnTo>
                  <a:pt x="153" y="507"/>
                </a:lnTo>
                <a:lnTo>
                  <a:pt x="153" y="507"/>
                </a:lnTo>
                <a:lnTo>
                  <a:pt x="151" y="511"/>
                </a:lnTo>
                <a:lnTo>
                  <a:pt x="149" y="512"/>
                </a:lnTo>
                <a:lnTo>
                  <a:pt x="148" y="513"/>
                </a:lnTo>
                <a:lnTo>
                  <a:pt x="145" y="512"/>
                </a:lnTo>
                <a:lnTo>
                  <a:pt x="141" y="511"/>
                </a:lnTo>
                <a:lnTo>
                  <a:pt x="138" y="507"/>
                </a:lnTo>
                <a:lnTo>
                  <a:pt x="138" y="507"/>
                </a:lnTo>
                <a:lnTo>
                  <a:pt x="136" y="505"/>
                </a:lnTo>
                <a:lnTo>
                  <a:pt x="132" y="504"/>
                </a:lnTo>
                <a:lnTo>
                  <a:pt x="129" y="504"/>
                </a:lnTo>
                <a:lnTo>
                  <a:pt x="124" y="506"/>
                </a:lnTo>
                <a:lnTo>
                  <a:pt x="124" y="506"/>
                </a:lnTo>
                <a:lnTo>
                  <a:pt x="124" y="507"/>
                </a:lnTo>
                <a:lnTo>
                  <a:pt x="124" y="511"/>
                </a:lnTo>
                <a:lnTo>
                  <a:pt x="128" y="517"/>
                </a:lnTo>
                <a:lnTo>
                  <a:pt x="135" y="530"/>
                </a:lnTo>
                <a:lnTo>
                  <a:pt x="135" y="530"/>
                </a:lnTo>
                <a:lnTo>
                  <a:pt x="137" y="537"/>
                </a:lnTo>
                <a:lnTo>
                  <a:pt x="138" y="541"/>
                </a:lnTo>
                <a:lnTo>
                  <a:pt x="138" y="547"/>
                </a:lnTo>
                <a:lnTo>
                  <a:pt x="138" y="547"/>
                </a:lnTo>
                <a:lnTo>
                  <a:pt x="135" y="582"/>
                </a:lnTo>
                <a:lnTo>
                  <a:pt x="135" y="582"/>
                </a:lnTo>
                <a:lnTo>
                  <a:pt x="130" y="588"/>
                </a:lnTo>
                <a:lnTo>
                  <a:pt x="120" y="598"/>
                </a:lnTo>
                <a:lnTo>
                  <a:pt x="112" y="606"/>
                </a:lnTo>
                <a:lnTo>
                  <a:pt x="106" y="612"/>
                </a:lnTo>
                <a:lnTo>
                  <a:pt x="106" y="612"/>
                </a:lnTo>
                <a:lnTo>
                  <a:pt x="99" y="634"/>
                </a:lnTo>
                <a:lnTo>
                  <a:pt x="92" y="651"/>
                </a:lnTo>
                <a:lnTo>
                  <a:pt x="92" y="651"/>
                </a:lnTo>
                <a:lnTo>
                  <a:pt x="87" y="656"/>
                </a:lnTo>
                <a:lnTo>
                  <a:pt x="81" y="663"/>
                </a:lnTo>
                <a:lnTo>
                  <a:pt x="76" y="672"/>
                </a:lnTo>
                <a:lnTo>
                  <a:pt x="76" y="672"/>
                </a:lnTo>
                <a:lnTo>
                  <a:pt x="68" y="691"/>
                </a:lnTo>
                <a:lnTo>
                  <a:pt x="54" y="724"/>
                </a:lnTo>
                <a:lnTo>
                  <a:pt x="41" y="761"/>
                </a:lnTo>
                <a:lnTo>
                  <a:pt x="30" y="792"/>
                </a:lnTo>
                <a:lnTo>
                  <a:pt x="30" y="792"/>
                </a:lnTo>
                <a:lnTo>
                  <a:pt x="26" y="806"/>
                </a:lnTo>
                <a:lnTo>
                  <a:pt x="24" y="822"/>
                </a:lnTo>
                <a:lnTo>
                  <a:pt x="18" y="856"/>
                </a:lnTo>
                <a:lnTo>
                  <a:pt x="13" y="897"/>
                </a:lnTo>
                <a:lnTo>
                  <a:pt x="13" y="897"/>
                </a:lnTo>
                <a:lnTo>
                  <a:pt x="1" y="961"/>
                </a:lnTo>
                <a:lnTo>
                  <a:pt x="1" y="961"/>
                </a:lnTo>
                <a:lnTo>
                  <a:pt x="1" y="972"/>
                </a:lnTo>
                <a:lnTo>
                  <a:pt x="0" y="987"/>
                </a:lnTo>
                <a:lnTo>
                  <a:pt x="1" y="1013"/>
                </a:lnTo>
                <a:lnTo>
                  <a:pt x="1" y="1013"/>
                </a:lnTo>
                <a:lnTo>
                  <a:pt x="2" y="1017"/>
                </a:lnTo>
                <a:lnTo>
                  <a:pt x="4" y="1019"/>
                </a:lnTo>
                <a:lnTo>
                  <a:pt x="8" y="1023"/>
                </a:lnTo>
                <a:lnTo>
                  <a:pt x="12" y="1025"/>
                </a:lnTo>
                <a:lnTo>
                  <a:pt x="13" y="1025"/>
                </a:lnTo>
                <a:lnTo>
                  <a:pt x="13" y="1025"/>
                </a:lnTo>
                <a:lnTo>
                  <a:pt x="97" y="1036"/>
                </a:lnTo>
                <a:lnTo>
                  <a:pt x="155" y="1043"/>
                </a:lnTo>
                <a:lnTo>
                  <a:pt x="174" y="1046"/>
                </a:lnTo>
                <a:lnTo>
                  <a:pt x="182" y="1046"/>
                </a:lnTo>
                <a:lnTo>
                  <a:pt x="182" y="1046"/>
                </a:lnTo>
                <a:lnTo>
                  <a:pt x="193" y="1036"/>
                </a:lnTo>
                <a:lnTo>
                  <a:pt x="211" y="1017"/>
                </a:lnTo>
                <a:lnTo>
                  <a:pt x="235" y="987"/>
                </a:lnTo>
                <a:lnTo>
                  <a:pt x="235" y="987"/>
                </a:lnTo>
                <a:lnTo>
                  <a:pt x="237" y="978"/>
                </a:lnTo>
                <a:lnTo>
                  <a:pt x="240" y="969"/>
                </a:lnTo>
                <a:lnTo>
                  <a:pt x="240" y="959"/>
                </a:lnTo>
                <a:lnTo>
                  <a:pt x="240" y="959"/>
                </a:lnTo>
                <a:lnTo>
                  <a:pt x="237" y="947"/>
                </a:lnTo>
                <a:lnTo>
                  <a:pt x="234" y="931"/>
                </a:lnTo>
                <a:lnTo>
                  <a:pt x="229" y="913"/>
                </a:lnTo>
                <a:lnTo>
                  <a:pt x="229" y="913"/>
                </a:lnTo>
                <a:lnTo>
                  <a:pt x="229" y="882"/>
                </a:lnTo>
                <a:lnTo>
                  <a:pt x="228" y="852"/>
                </a:lnTo>
                <a:lnTo>
                  <a:pt x="225" y="815"/>
                </a:lnTo>
                <a:lnTo>
                  <a:pt x="225" y="815"/>
                </a:lnTo>
                <a:lnTo>
                  <a:pt x="223" y="793"/>
                </a:lnTo>
                <a:lnTo>
                  <a:pt x="219" y="771"/>
                </a:lnTo>
                <a:lnTo>
                  <a:pt x="213" y="746"/>
                </a:lnTo>
                <a:lnTo>
                  <a:pt x="209" y="722"/>
                </a:lnTo>
                <a:lnTo>
                  <a:pt x="203" y="700"/>
                </a:lnTo>
                <a:lnTo>
                  <a:pt x="197" y="682"/>
                </a:lnTo>
                <a:lnTo>
                  <a:pt x="191" y="668"/>
                </a:lnTo>
                <a:lnTo>
                  <a:pt x="187" y="661"/>
                </a:lnTo>
                <a:lnTo>
                  <a:pt x="187" y="661"/>
                </a:lnTo>
                <a:lnTo>
                  <a:pt x="184" y="657"/>
                </a:lnTo>
                <a:lnTo>
                  <a:pt x="179" y="655"/>
                </a:lnTo>
                <a:lnTo>
                  <a:pt x="170" y="651"/>
                </a:lnTo>
                <a:lnTo>
                  <a:pt x="161" y="649"/>
                </a:lnTo>
                <a:lnTo>
                  <a:pt x="161" y="649"/>
                </a:lnTo>
                <a:lnTo>
                  <a:pt x="167" y="617"/>
                </a:lnTo>
                <a:lnTo>
                  <a:pt x="172" y="596"/>
                </a:lnTo>
                <a:lnTo>
                  <a:pt x="174" y="590"/>
                </a:lnTo>
                <a:lnTo>
                  <a:pt x="175" y="586"/>
                </a:lnTo>
                <a:lnTo>
                  <a:pt x="175" y="586"/>
                </a:lnTo>
                <a:lnTo>
                  <a:pt x="178" y="586"/>
                </a:lnTo>
                <a:lnTo>
                  <a:pt x="182" y="586"/>
                </a:lnTo>
                <a:lnTo>
                  <a:pt x="191" y="582"/>
                </a:lnTo>
                <a:lnTo>
                  <a:pt x="191" y="582"/>
                </a:lnTo>
                <a:lnTo>
                  <a:pt x="204" y="575"/>
                </a:lnTo>
                <a:lnTo>
                  <a:pt x="219" y="565"/>
                </a:lnTo>
                <a:lnTo>
                  <a:pt x="219" y="565"/>
                </a:lnTo>
                <a:lnTo>
                  <a:pt x="224" y="560"/>
                </a:lnTo>
                <a:lnTo>
                  <a:pt x="226" y="553"/>
                </a:lnTo>
                <a:lnTo>
                  <a:pt x="229" y="548"/>
                </a:lnTo>
                <a:lnTo>
                  <a:pt x="229" y="544"/>
                </a:lnTo>
                <a:lnTo>
                  <a:pt x="229" y="544"/>
                </a:lnTo>
                <a:lnTo>
                  <a:pt x="223" y="532"/>
                </a:lnTo>
                <a:lnTo>
                  <a:pt x="223" y="532"/>
                </a:lnTo>
                <a:lnTo>
                  <a:pt x="243" y="498"/>
                </a:lnTo>
                <a:lnTo>
                  <a:pt x="243" y="498"/>
                </a:lnTo>
                <a:lnTo>
                  <a:pt x="244" y="497"/>
                </a:lnTo>
                <a:lnTo>
                  <a:pt x="245" y="498"/>
                </a:lnTo>
                <a:lnTo>
                  <a:pt x="249" y="503"/>
                </a:lnTo>
                <a:lnTo>
                  <a:pt x="254" y="510"/>
                </a:lnTo>
                <a:lnTo>
                  <a:pt x="254" y="510"/>
                </a:lnTo>
                <a:lnTo>
                  <a:pt x="251" y="515"/>
                </a:lnTo>
                <a:lnTo>
                  <a:pt x="248" y="530"/>
                </a:lnTo>
                <a:lnTo>
                  <a:pt x="248" y="530"/>
                </a:lnTo>
                <a:lnTo>
                  <a:pt x="236" y="590"/>
                </a:lnTo>
                <a:lnTo>
                  <a:pt x="225" y="647"/>
                </a:lnTo>
                <a:lnTo>
                  <a:pt x="225" y="647"/>
                </a:lnTo>
                <a:lnTo>
                  <a:pt x="225" y="655"/>
                </a:lnTo>
                <a:lnTo>
                  <a:pt x="228" y="662"/>
                </a:lnTo>
                <a:lnTo>
                  <a:pt x="234" y="673"/>
                </a:lnTo>
                <a:lnTo>
                  <a:pt x="234" y="673"/>
                </a:lnTo>
                <a:lnTo>
                  <a:pt x="240" y="686"/>
                </a:lnTo>
                <a:lnTo>
                  <a:pt x="242" y="694"/>
                </a:lnTo>
                <a:lnTo>
                  <a:pt x="243" y="704"/>
                </a:lnTo>
                <a:lnTo>
                  <a:pt x="243" y="704"/>
                </a:lnTo>
                <a:lnTo>
                  <a:pt x="244" y="709"/>
                </a:lnTo>
                <a:lnTo>
                  <a:pt x="247" y="717"/>
                </a:lnTo>
                <a:lnTo>
                  <a:pt x="253" y="738"/>
                </a:lnTo>
                <a:lnTo>
                  <a:pt x="261" y="761"/>
                </a:lnTo>
                <a:lnTo>
                  <a:pt x="267" y="777"/>
                </a:lnTo>
                <a:lnTo>
                  <a:pt x="267" y="777"/>
                </a:lnTo>
                <a:lnTo>
                  <a:pt x="278" y="798"/>
                </a:lnTo>
                <a:lnTo>
                  <a:pt x="280" y="807"/>
                </a:lnTo>
                <a:lnTo>
                  <a:pt x="281" y="812"/>
                </a:lnTo>
                <a:lnTo>
                  <a:pt x="281" y="812"/>
                </a:lnTo>
                <a:lnTo>
                  <a:pt x="278" y="822"/>
                </a:lnTo>
                <a:lnTo>
                  <a:pt x="269" y="841"/>
                </a:lnTo>
                <a:lnTo>
                  <a:pt x="269" y="841"/>
                </a:lnTo>
                <a:lnTo>
                  <a:pt x="268" y="846"/>
                </a:lnTo>
                <a:lnTo>
                  <a:pt x="268" y="850"/>
                </a:lnTo>
                <a:lnTo>
                  <a:pt x="269" y="855"/>
                </a:lnTo>
                <a:lnTo>
                  <a:pt x="270" y="857"/>
                </a:lnTo>
                <a:lnTo>
                  <a:pt x="275" y="863"/>
                </a:lnTo>
                <a:lnTo>
                  <a:pt x="278" y="865"/>
                </a:lnTo>
                <a:lnTo>
                  <a:pt x="278" y="865"/>
                </a:lnTo>
                <a:lnTo>
                  <a:pt x="278" y="903"/>
                </a:lnTo>
                <a:lnTo>
                  <a:pt x="276" y="935"/>
                </a:lnTo>
                <a:lnTo>
                  <a:pt x="275" y="948"/>
                </a:lnTo>
                <a:lnTo>
                  <a:pt x="274" y="959"/>
                </a:lnTo>
                <a:lnTo>
                  <a:pt x="274" y="959"/>
                </a:lnTo>
                <a:lnTo>
                  <a:pt x="270" y="971"/>
                </a:lnTo>
                <a:lnTo>
                  <a:pt x="266" y="985"/>
                </a:lnTo>
                <a:lnTo>
                  <a:pt x="255" y="1017"/>
                </a:lnTo>
                <a:lnTo>
                  <a:pt x="240" y="1056"/>
                </a:lnTo>
                <a:lnTo>
                  <a:pt x="274" y="1072"/>
                </a:lnTo>
                <a:lnTo>
                  <a:pt x="272" y="1106"/>
                </a:lnTo>
                <a:lnTo>
                  <a:pt x="263" y="1127"/>
                </a:lnTo>
                <a:lnTo>
                  <a:pt x="263" y="1127"/>
                </a:lnTo>
                <a:lnTo>
                  <a:pt x="263" y="1130"/>
                </a:lnTo>
                <a:lnTo>
                  <a:pt x="265" y="1134"/>
                </a:lnTo>
                <a:lnTo>
                  <a:pt x="268" y="1136"/>
                </a:lnTo>
                <a:lnTo>
                  <a:pt x="272" y="1140"/>
                </a:lnTo>
                <a:lnTo>
                  <a:pt x="282" y="1143"/>
                </a:lnTo>
                <a:lnTo>
                  <a:pt x="292" y="1144"/>
                </a:lnTo>
                <a:lnTo>
                  <a:pt x="292" y="1144"/>
                </a:lnTo>
                <a:lnTo>
                  <a:pt x="315" y="1144"/>
                </a:lnTo>
                <a:lnTo>
                  <a:pt x="325" y="1144"/>
                </a:lnTo>
                <a:lnTo>
                  <a:pt x="330" y="1144"/>
                </a:lnTo>
                <a:lnTo>
                  <a:pt x="330" y="1144"/>
                </a:lnTo>
                <a:lnTo>
                  <a:pt x="331" y="1160"/>
                </a:lnTo>
                <a:lnTo>
                  <a:pt x="332" y="1175"/>
                </a:lnTo>
                <a:lnTo>
                  <a:pt x="348" y="1183"/>
                </a:lnTo>
                <a:lnTo>
                  <a:pt x="348" y="1183"/>
                </a:lnTo>
                <a:lnTo>
                  <a:pt x="346" y="1202"/>
                </a:lnTo>
                <a:lnTo>
                  <a:pt x="346" y="1202"/>
                </a:lnTo>
                <a:lnTo>
                  <a:pt x="349" y="1214"/>
                </a:lnTo>
                <a:lnTo>
                  <a:pt x="351" y="1221"/>
                </a:lnTo>
                <a:lnTo>
                  <a:pt x="354" y="1225"/>
                </a:lnTo>
                <a:lnTo>
                  <a:pt x="354" y="1225"/>
                </a:lnTo>
                <a:lnTo>
                  <a:pt x="357" y="1227"/>
                </a:lnTo>
                <a:lnTo>
                  <a:pt x="362" y="1228"/>
                </a:lnTo>
                <a:lnTo>
                  <a:pt x="378" y="1229"/>
                </a:lnTo>
                <a:lnTo>
                  <a:pt x="394" y="1228"/>
                </a:lnTo>
                <a:lnTo>
                  <a:pt x="400" y="1227"/>
                </a:lnTo>
                <a:lnTo>
                  <a:pt x="404" y="1225"/>
                </a:lnTo>
                <a:lnTo>
                  <a:pt x="404" y="1225"/>
                </a:lnTo>
                <a:lnTo>
                  <a:pt x="406" y="1223"/>
                </a:lnTo>
                <a:lnTo>
                  <a:pt x="409" y="1219"/>
                </a:lnTo>
                <a:lnTo>
                  <a:pt x="410" y="1211"/>
                </a:lnTo>
                <a:lnTo>
                  <a:pt x="411" y="1202"/>
                </a:lnTo>
                <a:lnTo>
                  <a:pt x="411" y="1191"/>
                </a:lnTo>
                <a:lnTo>
                  <a:pt x="411" y="1191"/>
                </a:lnTo>
                <a:lnTo>
                  <a:pt x="411" y="1183"/>
                </a:lnTo>
                <a:lnTo>
                  <a:pt x="411" y="1177"/>
                </a:lnTo>
                <a:lnTo>
                  <a:pt x="412" y="1173"/>
                </a:lnTo>
                <a:lnTo>
                  <a:pt x="412" y="1173"/>
                </a:lnTo>
                <a:lnTo>
                  <a:pt x="417" y="1163"/>
                </a:lnTo>
                <a:lnTo>
                  <a:pt x="424" y="1150"/>
                </a:lnTo>
                <a:lnTo>
                  <a:pt x="424" y="1150"/>
                </a:lnTo>
                <a:lnTo>
                  <a:pt x="437" y="1122"/>
                </a:lnTo>
                <a:lnTo>
                  <a:pt x="446" y="1103"/>
                </a:lnTo>
                <a:lnTo>
                  <a:pt x="450" y="1088"/>
                </a:lnTo>
                <a:lnTo>
                  <a:pt x="450" y="1088"/>
                </a:lnTo>
                <a:lnTo>
                  <a:pt x="453" y="1077"/>
                </a:lnTo>
                <a:lnTo>
                  <a:pt x="454" y="1055"/>
                </a:lnTo>
                <a:lnTo>
                  <a:pt x="459" y="993"/>
                </a:lnTo>
                <a:lnTo>
                  <a:pt x="463" y="931"/>
                </a:lnTo>
                <a:lnTo>
                  <a:pt x="467" y="909"/>
                </a:lnTo>
                <a:lnTo>
                  <a:pt x="469" y="897"/>
                </a:lnTo>
                <a:lnTo>
                  <a:pt x="469" y="897"/>
                </a:lnTo>
                <a:lnTo>
                  <a:pt x="472" y="886"/>
                </a:lnTo>
                <a:lnTo>
                  <a:pt x="474" y="866"/>
                </a:lnTo>
                <a:lnTo>
                  <a:pt x="482" y="811"/>
                </a:lnTo>
                <a:lnTo>
                  <a:pt x="493" y="713"/>
                </a:lnTo>
                <a:lnTo>
                  <a:pt x="493" y="713"/>
                </a:lnTo>
                <a:lnTo>
                  <a:pt x="496" y="682"/>
                </a:lnTo>
                <a:lnTo>
                  <a:pt x="497" y="643"/>
                </a:lnTo>
                <a:lnTo>
                  <a:pt x="498" y="607"/>
                </a:lnTo>
                <a:lnTo>
                  <a:pt x="497" y="586"/>
                </a:lnTo>
                <a:lnTo>
                  <a:pt x="497" y="586"/>
                </a:lnTo>
                <a:lnTo>
                  <a:pt x="493" y="568"/>
                </a:lnTo>
                <a:lnTo>
                  <a:pt x="485" y="542"/>
                </a:lnTo>
                <a:lnTo>
                  <a:pt x="473" y="507"/>
                </a:lnTo>
                <a:lnTo>
                  <a:pt x="473" y="507"/>
                </a:lnTo>
                <a:lnTo>
                  <a:pt x="475" y="509"/>
                </a:lnTo>
                <a:lnTo>
                  <a:pt x="481" y="509"/>
                </a:lnTo>
                <a:lnTo>
                  <a:pt x="488" y="507"/>
                </a:lnTo>
                <a:lnTo>
                  <a:pt x="492" y="506"/>
                </a:lnTo>
                <a:lnTo>
                  <a:pt x="496" y="504"/>
                </a:lnTo>
                <a:lnTo>
                  <a:pt x="496" y="504"/>
                </a:lnTo>
                <a:lnTo>
                  <a:pt x="497" y="499"/>
                </a:lnTo>
                <a:lnTo>
                  <a:pt x="499" y="490"/>
                </a:lnTo>
                <a:lnTo>
                  <a:pt x="500" y="467"/>
                </a:lnTo>
                <a:lnTo>
                  <a:pt x="499" y="436"/>
                </a:lnTo>
                <a:lnTo>
                  <a:pt x="499" y="436"/>
                </a:lnTo>
                <a:lnTo>
                  <a:pt x="505" y="455"/>
                </a:lnTo>
                <a:lnTo>
                  <a:pt x="513" y="475"/>
                </a:lnTo>
                <a:lnTo>
                  <a:pt x="513" y="475"/>
                </a:lnTo>
                <a:lnTo>
                  <a:pt x="547" y="534"/>
                </a:lnTo>
                <a:lnTo>
                  <a:pt x="547" y="534"/>
                </a:lnTo>
                <a:lnTo>
                  <a:pt x="549" y="542"/>
                </a:lnTo>
                <a:lnTo>
                  <a:pt x="553" y="551"/>
                </a:lnTo>
                <a:lnTo>
                  <a:pt x="558" y="562"/>
                </a:lnTo>
                <a:lnTo>
                  <a:pt x="558" y="562"/>
                </a:lnTo>
                <a:lnTo>
                  <a:pt x="566" y="576"/>
                </a:lnTo>
                <a:lnTo>
                  <a:pt x="567" y="579"/>
                </a:lnTo>
                <a:lnTo>
                  <a:pt x="581" y="579"/>
                </a:lnTo>
                <a:lnTo>
                  <a:pt x="581" y="579"/>
                </a:lnTo>
                <a:lnTo>
                  <a:pt x="581" y="581"/>
                </a:lnTo>
                <a:lnTo>
                  <a:pt x="584" y="588"/>
                </a:lnTo>
                <a:lnTo>
                  <a:pt x="584" y="588"/>
                </a:lnTo>
                <a:lnTo>
                  <a:pt x="585" y="592"/>
                </a:lnTo>
                <a:lnTo>
                  <a:pt x="587" y="593"/>
                </a:lnTo>
                <a:lnTo>
                  <a:pt x="590" y="593"/>
                </a:lnTo>
                <a:lnTo>
                  <a:pt x="590" y="593"/>
                </a:lnTo>
                <a:lnTo>
                  <a:pt x="592" y="605"/>
                </a:lnTo>
                <a:lnTo>
                  <a:pt x="592" y="605"/>
                </a:lnTo>
                <a:lnTo>
                  <a:pt x="594" y="616"/>
                </a:lnTo>
                <a:lnTo>
                  <a:pt x="599" y="629"/>
                </a:lnTo>
                <a:lnTo>
                  <a:pt x="599" y="629"/>
                </a:lnTo>
                <a:lnTo>
                  <a:pt x="604" y="635"/>
                </a:lnTo>
                <a:lnTo>
                  <a:pt x="609" y="641"/>
                </a:lnTo>
                <a:lnTo>
                  <a:pt x="614" y="647"/>
                </a:lnTo>
                <a:lnTo>
                  <a:pt x="616" y="651"/>
                </a:lnTo>
                <a:lnTo>
                  <a:pt x="616" y="651"/>
                </a:lnTo>
                <a:lnTo>
                  <a:pt x="617" y="654"/>
                </a:lnTo>
                <a:lnTo>
                  <a:pt x="616" y="657"/>
                </a:lnTo>
                <a:lnTo>
                  <a:pt x="616" y="660"/>
                </a:lnTo>
                <a:lnTo>
                  <a:pt x="616" y="661"/>
                </a:lnTo>
                <a:lnTo>
                  <a:pt x="616" y="661"/>
                </a:lnTo>
                <a:lnTo>
                  <a:pt x="618" y="662"/>
                </a:lnTo>
                <a:lnTo>
                  <a:pt x="622" y="662"/>
                </a:lnTo>
                <a:lnTo>
                  <a:pt x="625" y="663"/>
                </a:lnTo>
                <a:lnTo>
                  <a:pt x="622" y="1052"/>
                </a:lnTo>
                <a:lnTo>
                  <a:pt x="624" y="1056"/>
                </a:lnTo>
                <a:lnTo>
                  <a:pt x="624" y="1056"/>
                </a:lnTo>
                <a:lnTo>
                  <a:pt x="606" y="1162"/>
                </a:lnTo>
                <a:lnTo>
                  <a:pt x="606" y="1162"/>
                </a:lnTo>
                <a:lnTo>
                  <a:pt x="603" y="1173"/>
                </a:lnTo>
                <a:lnTo>
                  <a:pt x="602" y="1179"/>
                </a:lnTo>
                <a:lnTo>
                  <a:pt x="612" y="1187"/>
                </a:lnTo>
                <a:lnTo>
                  <a:pt x="618" y="1208"/>
                </a:lnTo>
                <a:lnTo>
                  <a:pt x="625" y="1194"/>
                </a:lnTo>
                <a:lnTo>
                  <a:pt x="630" y="1211"/>
                </a:lnTo>
                <a:lnTo>
                  <a:pt x="634" y="1203"/>
                </a:lnTo>
                <a:lnTo>
                  <a:pt x="642" y="1214"/>
                </a:lnTo>
                <a:lnTo>
                  <a:pt x="648" y="1168"/>
                </a:lnTo>
                <a:lnTo>
                  <a:pt x="658" y="1177"/>
                </a:lnTo>
                <a:lnTo>
                  <a:pt x="634" y="1056"/>
                </a:lnTo>
                <a:lnTo>
                  <a:pt x="640" y="1046"/>
                </a:lnTo>
                <a:lnTo>
                  <a:pt x="644" y="653"/>
                </a:lnTo>
                <a:lnTo>
                  <a:pt x="644" y="653"/>
                </a:lnTo>
                <a:lnTo>
                  <a:pt x="646" y="653"/>
                </a:lnTo>
                <a:lnTo>
                  <a:pt x="649" y="653"/>
                </a:lnTo>
                <a:lnTo>
                  <a:pt x="654" y="650"/>
                </a:lnTo>
                <a:lnTo>
                  <a:pt x="658" y="646"/>
                </a:lnTo>
                <a:lnTo>
                  <a:pt x="658" y="646"/>
                </a:lnTo>
                <a:lnTo>
                  <a:pt x="660" y="642"/>
                </a:lnTo>
                <a:lnTo>
                  <a:pt x="660" y="640"/>
                </a:lnTo>
                <a:lnTo>
                  <a:pt x="659" y="638"/>
                </a:lnTo>
                <a:lnTo>
                  <a:pt x="658" y="637"/>
                </a:lnTo>
                <a:lnTo>
                  <a:pt x="655" y="635"/>
                </a:lnTo>
                <a:lnTo>
                  <a:pt x="654" y="635"/>
                </a:lnTo>
                <a:lnTo>
                  <a:pt x="654" y="635"/>
                </a:lnTo>
                <a:lnTo>
                  <a:pt x="656" y="634"/>
                </a:lnTo>
                <a:lnTo>
                  <a:pt x="659" y="632"/>
                </a:lnTo>
                <a:lnTo>
                  <a:pt x="660" y="629"/>
                </a:lnTo>
                <a:lnTo>
                  <a:pt x="660" y="629"/>
                </a:lnTo>
                <a:lnTo>
                  <a:pt x="661" y="625"/>
                </a:lnTo>
                <a:lnTo>
                  <a:pt x="660" y="621"/>
                </a:lnTo>
                <a:lnTo>
                  <a:pt x="658" y="617"/>
                </a:lnTo>
                <a:lnTo>
                  <a:pt x="665" y="612"/>
                </a:lnTo>
                <a:lnTo>
                  <a:pt x="665" y="612"/>
                </a:lnTo>
                <a:lnTo>
                  <a:pt x="666" y="611"/>
                </a:lnTo>
                <a:lnTo>
                  <a:pt x="666" y="609"/>
                </a:lnTo>
                <a:lnTo>
                  <a:pt x="664" y="605"/>
                </a:lnTo>
                <a:lnTo>
                  <a:pt x="662" y="600"/>
                </a:lnTo>
                <a:lnTo>
                  <a:pt x="662" y="600"/>
                </a:lnTo>
                <a:lnTo>
                  <a:pt x="660" y="596"/>
                </a:lnTo>
                <a:lnTo>
                  <a:pt x="655" y="590"/>
                </a:lnTo>
                <a:lnTo>
                  <a:pt x="650" y="585"/>
                </a:lnTo>
                <a:lnTo>
                  <a:pt x="652" y="463"/>
                </a:lnTo>
                <a:lnTo>
                  <a:pt x="652" y="463"/>
                </a:lnTo>
                <a:lnTo>
                  <a:pt x="652" y="459"/>
                </a:lnTo>
                <a:lnTo>
                  <a:pt x="650" y="456"/>
                </a:lnTo>
                <a:lnTo>
                  <a:pt x="648" y="454"/>
                </a:lnTo>
                <a:lnTo>
                  <a:pt x="648" y="454"/>
                </a:lnTo>
                <a:lnTo>
                  <a:pt x="644" y="453"/>
                </a:lnTo>
                <a:lnTo>
                  <a:pt x="641" y="453"/>
                </a:lnTo>
                <a:lnTo>
                  <a:pt x="636" y="454"/>
                </a:lnTo>
                <a:lnTo>
                  <a:pt x="636" y="454"/>
                </a:lnTo>
                <a:lnTo>
                  <a:pt x="636" y="490"/>
                </a:lnTo>
                <a:lnTo>
                  <a:pt x="635" y="515"/>
                </a:lnTo>
                <a:lnTo>
                  <a:pt x="635" y="522"/>
                </a:lnTo>
                <a:lnTo>
                  <a:pt x="634" y="524"/>
                </a:lnTo>
                <a:lnTo>
                  <a:pt x="634" y="524"/>
                </a:lnTo>
                <a:lnTo>
                  <a:pt x="629" y="511"/>
                </a:lnTo>
                <a:lnTo>
                  <a:pt x="621" y="484"/>
                </a:lnTo>
                <a:lnTo>
                  <a:pt x="611" y="455"/>
                </a:lnTo>
                <a:lnTo>
                  <a:pt x="608" y="440"/>
                </a:lnTo>
                <a:lnTo>
                  <a:pt x="608" y="440"/>
                </a:lnTo>
                <a:lnTo>
                  <a:pt x="606" y="435"/>
                </a:lnTo>
                <a:lnTo>
                  <a:pt x="604" y="425"/>
                </a:lnTo>
                <a:lnTo>
                  <a:pt x="594" y="401"/>
                </a:lnTo>
                <a:lnTo>
                  <a:pt x="584" y="374"/>
                </a:lnTo>
                <a:lnTo>
                  <a:pt x="581" y="362"/>
                </a:lnTo>
                <a:lnTo>
                  <a:pt x="580" y="353"/>
                </a:lnTo>
                <a:lnTo>
                  <a:pt x="580" y="353"/>
                </a:lnTo>
                <a:lnTo>
                  <a:pt x="579" y="348"/>
                </a:lnTo>
                <a:lnTo>
                  <a:pt x="577" y="342"/>
                </a:lnTo>
                <a:lnTo>
                  <a:pt x="569" y="325"/>
                </a:lnTo>
                <a:lnTo>
                  <a:pt x="559" y="306"/>
                </a:lnTo>
                <a:lnTo>
                  <a:pt x="547" y="285"/>
                </a:lnTo>
                <a:lnTo>
                  <a:pt x="524" y="247"/>
                </a:lnTo>
                <a:lnTo>
                  <a:pt x="511" y="226"/>
                </a:lnTo>
                <a:lnTo>
                  <a:pt x="511" y="226"/>
                </a:lnTo>
                <a:lnTo>
                  <a:pt x="509" y="223"/>
                </a:lnTo>
                <a:lnTo>
                  <a:pt x="505" y="220"/>
                </a:lnTo>
                <a:lnTo>
                  <a:pt x="496" y="216"/>
                </a:lnTo>
                <a:lnTo>
                  <a:pt x="485" y="212"/>
                </a:lnTo>
                <a:lnTo>
                  <a:pt x="485" y="212"/>
                </a:lnTo>
                <a:lnTo>
                  <a:pt x="479" y="206"/>
                </a:lnTo>
                <a:lnTo>
                  <a:pt x="474" y="201"/>
                </a:lnTo>
                <a:lnTo>
                  <a:pt x="471" y="195"/>
                </a:lnTo>
                <a:lnTo>
                  <a:pt x="471" y="195"/>
                </a:lnTo>
                <a:lnTo>
                  <a:pt x="469" y="188"/>
                </a:lnTo>
                <a:lnTo>
                  <a:pt x="469" y="186"/>
                </a:lnTo>
                <a:lnTo>
                  <a:pt x="469" y="186"/>
                </a:lnTo>
                <a:lnTo>
                  <a:pt x="478" y="192"/>
                </a:lnTo>
                <a:lnTo>
                  <a:pt x="482" y="195"/>
                </a:lnTo>
                <a:lnTo>
                  <a:pt x="485" y="197"/>
                </a:lnTo>
                <a:lnTo>
                  <a:pt x="485" y="195"/>
                </a:lnTo>
                <a:lnTo>
                  <a:pt x="485" y="195"/>
                </a:lnTo>
                <a:lnTo>
                  <a:pt x="481" y="184"/>
                </a:lnTo>
                <a:lnTo>
                  <a:pt x="493" y="189"/>
                </a:lnTo>
                <a:lnTo>
                  <a:pt x="493" y="189"/>
                </a:lnTo>
                <a:lnTo>
                  <a:pt x="494" y="188"/>
                </a:lnTo>
                <a:lnTo>
                  <a:pt x="497" y="185"/>
                </a:lnTo>
                <a:lnTo>
                  <a:pt x="502" y="178"/>
                </a:lnTo>
                <a:lnTo>
                  <a:pt x="505" y="166"/>
                </a:lnTo>
                <a:lnTo>
                  <a:pt x="505" y="166"/>
                </a:lnTo>
                <a:lnTo>
                  <a:pt x="506" y="159"/>
                </a:lnTo>
                <a:lnTo>
                  <a:pt x="506" y="153"/>
                </a:lnTo>
                <a:lnTo>
                  <a:pt x="506" y="145"/>
                </a:lnTo>
                <a:lnTo>
                  <a:pt x="504" y="142"/>
                </a:lnTo>
                <a:lnTo>
                  <a:pt x="503" y="142"/>
                </a:lnTo>
                <a:lnTo>
                  <a:pt x="515" y="139"/>
                </a:lnTo>
                <a:lnTo>
                  <a:pt x="515" y="139"/>
                </a:lnTo>
                <a:lnTo>
                  <a:pt x="487" y="117"/>
                </a:lnTo>
                <a:lnTo>
                  <a:pt x="487" y="117"/>
                </a:lnTo>
                <a:lnTo>
                  <a:pt x="475" y="107"/>
                </a:lnTo>
                <a:lnTo>
                  <a:pt x="469" y="99"/>
                </a:lnTo>
                <a:lnTo>
                  <a:pt x="467" y="94"/>
                </a:lnTo>
                <a:lnTo>
                  <a:pt x="467" y="93"/>
                </a:lnTo>
                <a:lnTo>
                  <a:pt x="467" y="93"/>
                </a:lnTo>
                <a:lnTo>
                  <a:pt x="468" y="83"/>
                </a:lnTo>
                <a:lnTo>
                  <a:pt x="471" y="67"/>
                </a:lnTo>
                <a:lnTo>
                  <a:pt x="471" y="67"/>
                </a:lnTo>
                <a:lnTo>
                  <a:pt x="471" y="58"/>
                </a:lnTo>
                <a:lnTo>
                  <a:pt x="468" y="53"/>
                </a:lnTo>
                <a:lnTo>
                  <a:pt x="461" y="41"/>
                </a:lnTo>
                <a:lnTo>
                  <a:pt x="461" y="41"/>
                </a:lnTo>
                <a:lnTo>
                  <a:pt x="454" y="33"/>
                </a:lnTo>
                <a:lnTo>
                  <a:pt x="443" y="24"/>
                </a:lnTo>
                <a:lnTo>
                  <a:pt x="423" y="8"/>
                </a:lnTo>
                <a:lnTo>
                  <a:pt x="423" y="8"/>
                </a:lnTo>
                <a:lnTo>
                  <a:pt x="419" y="7"/>
                </a:lnTo>
                <a:lnTo>
                  <a:pt x="415" y="6"/>
                </a:lnTo>
                <a:lnTo>
                  <a:pt x="404" y="5"/>
                </a:lnTo>
                <a:lnTo>
                  <a:pt x="391" y="4"/>
                </a:lnTo>
                <a:lnTo>
                  <a:pt x="391" y="4"/>
                </a:lnTo>
                <a:lnTo>
                  <a:pt x="387" y="3"/>
                </a:lnTo>
                <a:lnTo>
                  <a:pt x="384" y="0"/>
                </a:lnTo>
                <a:lnTo>
                  <a:pt x="380" y="0"/>
                </a:lnTo>
                <a:lnTo>
                  <a:pt x="380" y="0"/>
                </a:lnTo>
                <a:lnTo>
                  <a:pt x="378" y="1"/>
                </a:lnTo>
                <a:lnTo>
                  <a:pt x="376" y="3"/>
                </a:lnTo>
                <a:lnTo>
                  <a:pt x="376" y="6"/>
                </a:lnTo>
                <a:lnTo>
                  <a:pt x="376" y="6"/>
                </a:lnTo>
                <a:lnTo>
                  <a:pt x="374" y="8"/>
                </a:lnTo>
                <a:lnTo>
                  <a:pt x="369" y="11"/>
                </a:lnTo>
                <a:lnTo>
                  <a:pt x="359" y="18"/>
                </a:lnTo>
                <a:lnTo>
                  <a:pt x="359" y="18"/>
                </a:lnTo>
                <a:lnTo>
                  <a:pt x="350" y="25"/>
                </a:lnTo>
                <a:lnTo>
                  <a:pt x="341" y="35"/>
                </a:lnTo>
                <a:lnTo>
                  <a:pt x="331" y="47"/>
                </a:lnTo>
                <a:lnTo>
                  <a:pt x="329" y="51"/>
                </a:lnTo>
                <a:lnTo>
                  <a:pt x="328" y="56"/>
                </a:lnTo>
                <a:lnTo>
                  <a:pt x="328" y="56"/>
                </a:lnTo>
                <a:lnTo>
                  <a:pt x="326" y="116"/>
                </a:lnTo>
                <a:lnTo>
                  <a:pt x="326" y="116"/>
                </a:lnTo>
                <a:close/>
                <a:moveTo>
                  <a:pt x="161" y="663"/>
                </a:moveTo>
                <a:lnTo>
                  <a:pt x="161" y="663"/>
                </a:lnTo>
                <a:lnTo>
                  <a:pt x="172" y="666"/>
                </a:lnTo>
                <a:lnTo>
                  <a:pt x="179" y="668"/>
                </a:lnTo>
                <a:lnTo>
                  <a:pt x="182" y="671"/>
                </a:lnTo>
                <a:lnTo>
                  <a:pt x="185" y="673"/>
                </a:lnTo>
                <a:lnTo>
                  <a:pt x="185" y="673"/>
                </a:lnTo>
                <a:lnTo>
                  <a:pt x="187" y="679"/>
                </a:lnTo>
                <a:lnTo>
                  <a:pt x="191" y="692"/>
                </a:lnTo>
                <a:lnTo>
                  <a:pt x="200" y="728"/>
                </a:lnTo>
                <a:lnTo>
                  <a:pt x="209" y="767"/>
                </a:lnTo>
                <a:lnTo>
                  <a:pt x="211" y="785"/>
                </a:lnTo>
                <a:lnTo>
                  <a:pt x="213" y="798"/>
                </a:lnTo>
                <a:lnTo>
                  <a:pt x="213" y="798"/>
                </a:lnTo>
                <a:lnTo>
                  <a:pt x="218" y="857"/>
                </a:lnTo>
                <a:lnTo>
                  <a:pt x="219" y="886"/>
                </a:lnTo>
                <a:lnTo>
                  <a:pt x="219" y="894"/>
                </a:lnTo>
                <a:lnTo>
                  <a:pt x="219" y="899"/>
                </a:lnTo>
                <a:lnTo>
                  <a:pt x="219" y="899"/>
                </a:lnTo>
                <a:lnTo>
                  <a:pt x="216" y="906"/>
                </a:lnTo>
                <a:lnTo>
                  <a:pt x="213" y="910"/>
                </a:lnTo>
                <a:lnTo>
                  <a:pt x="207" y="915"/>
                </a:lnTo>
                <a:lnTo>
                  <a:pt x="207" y="915"/>
                </a:lnTo>
                <a:lnTo>
                  <a:pt x="201" y="917"/>
                </a:lnTo>
                <a:lnTo>
                  <a:pt x="192" y="918"/>
                </a:lnTo>
                <a:lnTo>
                  <a:pt x="170" y="919"/>
                </a:lnTo>
                <a:lnTo>
                  <a:pt x="141" y="919"/>
                </a:lnTo>
                <a:lnTo>
                  <a:pt x="137" y="763"/>
                </a:lnTo>
                <a:lnTo>
                  <a:pt x="137" y="763"/>
                </a:lnTo>
                <a:lnTo>
                  <a:pt x="136" y="757"/>
                </a:lnTo>
                <a:lnTo>
                  <a:pt x="136" y="753"/>
                </a:lnTo>
                <a:lnTo>
                  <a:pt x="137" y="750"/>
                </a:lnTo>
                <a:lnTo>
                  <a:pt x="137" y="750"/>
                </a:lnTo>
                <a:lnTo>
                  <a:pt x="138" y="748"/>
                </a:lnTo>
                <a:lnTo>
                  <a:pt x="139" y="746"/>
                </a:lnTo>
                <a:lnTo>
                  <a:pt x="141" y="741"/>
                </a:lnTo>
                <a:lnTo>
                  <a:pt x="141" y="737"/>
                </a:lnTo>
                <a:lnTo>
                  <a:pt x="141" y="737"/>
                </a:lnTo>
                <a:lnTo>
                  <a:pt x="142" y="728"/>
                </a:lnTo>
                <a:lnTo>
                  <a:pt x="143" y="709"/>
                </a:lnTo>
                <a:lnTo>
                  <a:pt x="147" y="684"/>
                </a:lnTo>
                <a:lnTo>
                  <a:pt x="147" y="684"/>
                </a:lnTo>
                <a:lnTo>
                  <a:pt x="151" y="681"/>
                </a:lnTo>
                <a:lnTo>
                  <a:pt x="154" y="679"/>
                </a:lnTo>
                <a:lnTo>
                  <a:pt x="157" y="678"/>
                </a:lnTo>
                <a:lnTo>
                  <a:pt x="157" y="678"/>
                </a:lnTo>
                <a:lnTo>
                  <a:pt x="159" y="674"/>
                </a:lnTo>
                <a:lnTo>
                  <a:pt x="160" y="669"/>
                </a:lnTo>
                <a:lnTo>
                  <a:pt x="161" y="663"/>
                </a:lnTo>
                <a:lnTo>
                  <a:pt x="161" y="663"/>
                </a:lnTo>
                <a:close/>
                <a:moveTo>
                  <a:pt x="92" y="667"/>
                </a:moveTo>
                <a:lnTo>
                  <a:pt x="92" y="667"/>
                </a:lnTo>
                <a:lnTo>
                  <a:pt x="98" y="671"/>
                </a:lnTo>
                <a:lnTo>
                  <a:pt x="103" y="673"/>
                </a:lnTo>
                <a:lnTo>
                  <a:pt x="106" y="673"/>
                </a:lnTo>
                <a:lnTo>
                  <a:pt x="106" y="673"/>
                </a:lnTo>
                <a:lnTo>
                  <a:pt x="110" y="673"/>
                </a:lnTo>
                <a:lnTo>
                  <a:pt x="111" y="673"/>
                </a:lnTo>
                <a:lnTo>
                  <a:pt x="111" y="673"/>
                </a:lnTo>
                <a:lnTo>
                  <a:pt x="111" y="678"/>
                </a:lnTo>
                <a:lnTo>
                  <a:pt x="112" y="682"/>
                </a:lnTo>
                <a:lnTo>
                  <a:pt x="114" y="685"/>
                </a:lnTo>
                <a:lnTo>
                  <a:pt x="114" y="685"/>
                </a:lnTo>
                <a:lnTo>
                  <a:pt x="117" y="687"/>
                </a:lnTo>
                <a:lnTo>
                  <a:pt x="119" y="688"/>
                </a:lnTo>
                <a:lnTo>
                  <a:pt x="123" y="690"/>
                </a:lnTo>
                <a:lnTo>
                  <a:pt x="123" y="690"/>
                </a:lnTo>
                <a:lnTo>
                  <a:pt x="119" y="716"/>
                </a:lnTo>
                <a:lnTo>
                  <a:pt x="117" y="735"/>
                </a:lnTo>
                <a:lnTo>
                  <a:pt x="114" y="743"/>
                </a:lnTo>
                <a:lnTo>
                  <a:pt x="114" y="743"/>
                </a:lnTo>
                <a:lnTo>
                  <a:pt x="108" y="771"/>
                </a:lnTo>
                <a:lnTo>
                  <a:pt x="97" y="828"/>
                </a:lnTo>
                <a:lnTo>
                  <a:pt x="80" y="911"/>
                </a:lnTo>
                <a:lnTo>
                  <a:pt x="22" y="897"/>
                </a:lnTo>
                <a:lnTo>
                  <a:pt x="22" y="897"/>
                </a:lnTo>
                <a:lnTo>
                  <a:pt x="25" y="862"/>
                </a:lnTo>
                <a:lnTo>
                  <a:pt x="28" y="837"/>
                </a:lnTo>
                <a:lnTo>
                  <a:pt x="30" y="822"/>
                </a:lnTo>
                <a:lnTo>
                  <a:pt x="30" y="822"/>
                </a:lnTo>
                <a:lnTo>
                  <a:pt x="50" y="760"/>
                </a:lnTo>
                <a:lnTo>
                  <a:pt x="64" y="719"/>
                </a:lnTo>
                <a:lnTo>
                  <a:pt x="72" y="698"/>
                </a:lnTo>
                <a:lnTo>
                  <a:pt x="72" y="698"/>
                </a:lnTo>
                <a:lnTo>
                  <a:pt x="83" y="679"/>
                </a:lnTo>
                <a:lnTo>
                  <a:pt x="92" y="667"/>
                </a:lnTo>
                <a:lnTo>
                  <a:pt x="92" y="667"/>
                </a:lnTo>
                <a:close/>
                <a:moveTo>
                  <a:pt x="126" y="772"/>
                </a:moveTo>
                <a:lnTo>
                  <a:pt x="126" y="772"/>
                </a:lnTo>
                <a:lnTo>
                  <a:pt x="129" y="773"/>
                </a:lnTo>
                <a:lnTo>
                  <a:pt x="130" y="775"/>
                </a:lnTo>
                <a:lnTo>
                  <a:pt x="129" y="778"/>
                </a:lnTo>
                <a:lnTo>
                  <a:pt x="129" y="778"/>
                </a:lnTo>
                <a:lnTo>
                  <a:pt x="130" y="791"/>
                </a:lnTo>
                <a:lnTo>
                  <a:pt x="131" y="803"/>
                </a:lnTo>
                <a:lnTo>
                  <a:pt x="131" y="815"/>
                </a:lnTo>
                <a:lnTo>
                  <a:pt x="131" y="815"/>
                </a:lnTo>
                <a:lnTo>
                  <a:pt x="128" y="872"/>
                </a:lnTo>
                <a:lnTo>
                  <a:pt x="126" y="919"/>
                </a:lnTo>
                <a:lnTo>
                  <a:pt x="97" y="915"/>
                </a:lnTo>
                <a:lnTo>
                  <a:pt x="117" y="780"/>
                </a:lnTo>
                <a:lnTo>
                  <a:pt x="117" y="780"/>
                </a:lnTo>
                <a:lnTo>
                  <a:pt x="119" y="775"/>
                </a:lnTo>
                <a:lnTo>
                  <a:pt x="123" y="773"/>
                </a:lnTo>
                <a:lnTo>
                  <a:pt x="124" y="772"/>
                </a:lnTo>
                <a:lnTo>
                  <a:pt x="126" y="772"/>
                </a:lnTo>
                <a:lnTo>
                  <a:pt x="126" y="7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F1B844E5-99CE-49B7-BD89-C58A087C7970}"/>
              </a:ext>
            </a:extLst>
          </p:cNvPr>
          <p:cNvSpPr>
            <a:spLocks noEditPoints="1"/>
          </p:cNvSpPr>
          <p:nvPr/>
        </p:nvSpPr>
        <p:spPr bwMode="auto">
          <a:xfrm>
            <a:off x="2387715" y="818710"/>
            <a:ext cx="1277620" cy="1625246"/>
          </a:xfrm>
          <a:custGeom>
            <a:avLst/>
            <a:gdLst>
              <a:gd name="T0" fmla="*/ 764 w 996"/>
              <a:gd name="T1" fmla="*/ 1162 h 1267"/>
              <a:gd name="T2" fmla="*/ 784 w 996"/>
              <a:gd name="T3" fmla="*/ 1214 h 1267"/>
              <a:gd name="T4" fmla="*/ 839 w 996"/>
              <a:gd name="T5" fmla="*/ 1228 h 1267"/>
              <a:gd name="T6" fmla="*/ 967 w 996"/>
              <a:gd name="T7" fmla="*/ 1228 h 1267"/>
              <a:gd name="T8" fmla="*/ 992 w 996"/>
              <a:gd name="T9" fmla="*/ 1043 h 1267"/>
              <a:gd name="T10" fmla="*/ 983 w 996"/>
              <a:gd name="T11" fmla="*/ 1012 h 1267"/>
              <a:gd name="T12" fmla="*/ 989 w 996"/>
              <a:gd name="T13" fmla="*/ 998 h 1267"/>
              <a:gd name="T14" fmla="*/ 865 w 996"/>
              <a:gd name="T15" fmla="*/ 978 h 1267"/>
              <a:gd name="T16" fmla="*/ 740 w 996"/>
              <a:gd name="T17" fmla="*/ 948 h 1267"/>
              <a:gd name="T18" fmla="*/ 733 w 996"/>
              <a:gd name="T19" fmla="*/ 769 h 1267"/>
              <a:gd name="T20" fmla="*/ 717 w 996"/>
              <a:gd name="T21" fmla="*/ 466 h 1267"/>
              <a:gd name="T22" fmla="*/ 704 w 996"/>
              <a:gd name="T23" fmla="*/ 360 h 1267"/>
              <a:gd name="T24" fmla="*/ 742 w 996"/>
              <a:gd name="T25" fmla="*/ 288 h 1267"/>
              <a:gd name="T26" fmla="*/ 648 w 996"/>
              <a:gd name="T27" fmla="*/ 263 h 1267"/>
              <a:gd name="T28" fmla="*/ 585 w 996"/>
              <a:gd name="T29" fmla="*/ 179 h 1267"/>
              <a:gd name="T30" fmla="*/ 420 w 996"/>
              <a:gd name="T31" fmla="*/ 119 h 1267"/>
              <a:gd name="T32" fmla="*/ 385 w 996"/>
              <a:gd name="T33" fmla="*/ 69 h 1267"/>
              <a:gd name="T34" fmla="*/ 364 w 996"/>
              <a:gd name="T35" fmla="*/ 38 h 1267"/>
              <a:gd name="T36" fmla="*/ 335 w 996"/>
              <a:gd name="T37" fmla="*/ 19 h 1267"/>
              <a:gd name="T38" fmla="*/ 310 w 996"/>
              <a:gd name="T39" fmla="*/ 4 h 1267"/>
              <a:gd name="T40" fmla="*/ 270 w 996"/>
              <a:gd name="T41" fmla="*/ 1 h 1267"/>
              <a:gd name="T42" fmla="*/ 240 w 996"/>
              <a:gd name="T43" fmla="*/ 23 h 1267"/>
              <a:gd name="T44" fmla="*/ 219 w 996"/>
              <a:gd name="T45" fmla="*/ 56 h 1267"/>
              <a:gd name="T46" fmla="*/ 211 w 996"/>
              <a:gd name="T47" fmla="*/ 69 h 1267"/>
              <a:gd name="T48" fmla="*/ 204 w 996"/>
              <a:gd name="T49" fmla="*/ 111 h 1267"/>
              <a:gd name="T50" fmla="*/ 219 w 996"/>
              <a:gd name="T51" fmla="*/ 138 h 1267"/>
              <a:gd name="T52" fmla="*/ 241 w 996"/>
              <a:gd name="T53" fmla="*/ 148 h 1267"/>
              <a:gd name="T54" fmla="*/ 273 w 996"/>
              <a:gd name="T55" fmla="*/ 172 h 1267"/>
              <a:gd name="T56" fmla="*/ 279 w 996"/>
              <a:gd name="T57" fmla="*/ 200 h 1267"/>
              <a:gd name="T58" fmla="*/ 309 w 996"/>
              <a:gd name="T59" fmla="*/ 211 h 1267"/>
              <a:gd name="T60" fmla="*/ 348 w 996"/>
              <a:gd name="T61" fmla="*/ 210 h 1267"/>
              <a:gd name="T62" fmla="*/ 370 w 996"/>
              <a:gd name="T63" fmla="*/ 260 h 1267"/>
              <a:gd name="T64" fmla="*/ 374 w 996"/>
              <a:gd name="T65" fmla="*/ 356 h 1267"/>
              <a:gd name="T66" fmla="*/ 412 w 996"/>
              <a:gd name="T67" fmla="*/ 411 h 1267"/>
              <a:gd name="T68" fmla="*/ 420 w 996"/>
              <a:gd name="T69" fmla="*/ 634 h 1267"/>
              <a:gd name="T70" fmla="*/ 410 w 996"/>
              <a:gd name="T71" fmla="*/ 691 h 1267"/>
              <a:gd name="T72" fmla="*/ 385 w 996"/>
              <a:gd name="T73" fmla="*/ 729 h 1267"/>
              <a:gd name="T74" fmla="*/ 56 w 996"/>
              <a:gd name="T75" fmla="*/ 1106 h 1267"/>
              <a:gd name="T76" fmla="*/ 72 w 996"/>
              <a:gd name="T77" fmla="*/ 1200 h 1267"/>
              <a:gd name="T78" fmla="*/ 83 w 996"/>
              <a:gd name="T79" fmla="*/ 1203 h 1267"/>
              <a:gd name="T80" fmla="*/ 106 w 996"/>
              <a:gd name="T81" fmla="*/ 1203 h 1267"/>
              <a:gd name="T82" fmla="*/ 396 w 996"/>
              <a:gd name="T83" fmla="*/ 757 h 1267"/>
              <a:gd name="T84" fmla="*/ 406 w 996"/>
              <a:gd name="T85" fmla="*/ 861 h 1267"/>
              <a:gd name="T86" fmla="*/ 421 w 996"/>
              <a:gd name="T87" fmla="*/ 1091 h 1267"/>
              <a:gd name="T88" fmla="*/ 414 w 996"/>
              <a:gd name="T89" fmla="*/ 1178 h 1267"/>
              <a:gd name="T90" fmla="*/ 339 w 996"/>
              <a:gd name="T91" fmla="*/ 1210 h 1267"/>
              <a:gd name="T92" fmla="*/ 343 w 996"/>
              <a:gd name="T93" fmla="*/ 1241 h 1267"/>
              <a:gd name="T94" fmla="*/ 498 w 996"/>
              <a:gd name="T95" fmla="*/ 1241 h 1267"/>
              <a:gd name="T96" fmla="*/ 554 w 996"/>
              <a:gd name="T97" fmla="*/ 1241 h 1267"/>
              <a:gd name="T98" fmla="*/ 568 w 996"/>
              <a:gd name="T99" fmla="*/ 1160 h 1267"/>
              <a:gd name="T100" fmla="*/ 540 w 996"/>
              <a:gd name="T101" fmla="*/ 1067 h 1267"/>
              <a:gd name="T102" fmla="*/ 627 w 996"/>
              <a:gd name="T103" fmla="*/ 1142 h 1267"/>
              <a:gd name="T104" fmla="*/ 632 w 996"/>
              <a:gd name="T105" fmla="*/ 1184 h 1267"/>
              <a:gd name="T106" fmla="*/ 605 w 996"/>
              <a:gd name="T107" fmla="*/ 1225 h 1267"/>
              <a:gd name="T108" fmla="*/ 598 w 996"/>
              <a:gd name="T109" fmla="*/ 1262 h 1267"/>
              <a:gd name="T110" fmla="*/ 667 w 996"/>
              <a:gd name="T111" fmla="*/ 1266 h 1267"/>
              <a:gd name="T112" fmla="*/ 767 w 996"/>
              <a:gd name="T113" fmla="*/ 1240 h 1267"/>
              <a:gd name="T114" fmla="*/ 457 w 996"/>
              <a:gd name="T115" fmla="*/ 629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6" h="1267">
                <a:moveTo>
                  <a:pt x="770" y="1228"/>
                </a:moveTo>
                <a:lnTo>
                  <a:pt x="770" y="1228"/>
                </a:lnTo>
                <a:lnTo>
                  <a:pt x="767" y="1194"/>
                </a:lnTo>
                <a:lnTo>
                  <a:pt x="767" y="1194"/>
                </a:lnTo>
                <a:lnTo>
                  <a:pt x="767" y="1193"/>
                </a:lnTo>
                <a:lnTo>
                  <a:pt x="767" y="1193"/>
                </a:lnTo>
                <a:lnTo>
                  <a:pt x="764" y="1162"/>
                </a:lnTo>
                <a:lnTo>
                  <a:pt x="764" y="1162"/>
                </a:lnTo>
                <a:lnTo>
                  <a:pt x="769" y="1148"/>
                </a:lnTo>
                <a:lnTo>
                  <a:pt x="767" y="1193"/>
                </a:lnTo>
                <a:lnTo>
                  <a:pt x="767" y="1194"/>
                </a:lnTo>
                <a:lnTo>
                  <a:pt x="767" y="1194"/>
                </a:lnTo>
                <a:lnTo>
                  <a:pt x="767" y="1194"/>
                </a:lnTo>
                <a:lnTo>
                  <a:pt x="784" y="1214"/>
                </a:lnTo>
                <a:lnTo>
                  <a:pt x="796" y="1225"/>
                </a:lnTo>
                <a:lnTo>
                  <a:pt x="801" y="1230"/>
                </a:lnTo>
                <a:lnTo>
                  <a:pt x="804" y="1231"/>
                </a:lnTo>
                <a:lnTo>
                  <a:pt x="804" y="1231"/>
                </a:lnTo>
                <a:lnTo>
                  <a:pt x="813" y="1231"/>
                </a:lnTo>
                <a:lnTo>
                  <a:pt x="825" y="1230"/>
                </a:lnTo>
                <a:lnTo>
                  <a:pt x="839" y="1228"/>
                </a:lnTo>
                <a:lnTo>
                  <a:pt x="839" y="1228"/>
                </a:lnTo>
                <a:lnTo>
                  <a:pt x="902" y="1230"/>
                </a:lnTo>
                <a:lnTo>
                  <a:pt x="946" y="1230"/>
                </a:lnTo>
                <a:lnTo>
                  <a:pt x="962" y="1230"/>
                </a:lnTo>
                <a:lnTo>
                  <a:pt x="965" y="1229"/>
                </a:lnTo>
                <a:lnTo>
                  <a:pt x="967" y="1228"/>
                </a:lnTo>
                <a:lnTo>
                  <a:pt x="967" y="1228"/>
                </a:lnTo>
                <a:lnTo>
                  <a:pt x="970" y="1222"/>
                </a:lnTo>
                <a:lnTo>
                  <a:pt x="973" y="1211"/>
                </a:lnTo>
                <a:lnTo>
                  <a:pt x="977" y="1197"/>
                </a:lnTo>
                <a:lnTo>
                  <a:pt x="987" y="1041"/>
                </a:lnTo>
                <a:lnTo>
                  <a:pt x="987" y="1041"/>
                </a:lnTo>
                <a:lnTo>
                  <a:pt x="990" y="1042"/>
                </a:lnTo>
                <a:lnTo>
                  <a:pt x="992" y="1043"/>
                </a:lnTo>
                <a:lnTo>
                  <a:pt x="996" y="1041"/>
                </a:lnTo>
                <a:lnTo>
                  <a:pt x="996" y="1041"/>
                </a:lnTo>
                <a:lnTo>
                  <a:pt x="996" y="1039"/>
                </a:lnTo>
                <a:lnTo>
                  <a:pt x="995" y="1036"/>
                </a:lnTo>
                <a:lnTo>
                  <a:pt x="992" y="1030"/>
                </a:lnTo>
                <a:lnTo>
                  <a:pt x="987" y="1022"/>
                </a:lnTo>
                <a:lnTo>
                  <a:pt x="983" y="1012"/>
                </a:lnTo>
                <a:lnTo>
                  <a:pt x="983" y="1012"/>
                </a:lnTo>
                <a:lnTo>
                  <a:pt x="984" y="1014"/>
                </a:lnTo>
                <a:lnTo>
                  <a:pt x="985" y="1014"/>
                </a:lnTo>
                <a:lnTo>
                  <a:pt x="988" y="1012"/>
                </a:lnTo>
                <a:lnTo>
                  <a:pt x="989" y="1006"/>
                </a:lnTo>
                <a:lnTo>
                  <a:pt x="989" y="1006"/>
                </a:lnTo>
                <a:lnTo>
                  <a:pt x="989" y="998"/>
                </a:lnTo>
                <a:lnTo>
                  <a:pt x="985" y="988"/>
                </a:lnTo>
                <a:lnTo>
                  <a:pt x="983" y="981"/>
                </a:lnTo>
                <a:lnTo>
                  <a:pt x="981" y="979"/>
                </a:lnTo>
                <a:lnTo>
                  <a:pt x="979" y="979"/>
                </a:lnTo>
                <a:lnTo>
                  <a:pt x="979" y="979"/>
                </a:lnTo>
                <a:lnTo>
                  <a:pt x="944" y="979"/>
                </a:lnTo>
                <a:lnTo>
                  <a:pt x="865" y="978"/>
                </a:lnTo>
                <a:lnTo>
                  <a:pt x="748" y="975"/>
                </a:lnTo>
                <a:lnTo>
                  <a:pt x="748" y="975"/>
                </a:lnTo>
                <a:lnTo>
                  <a:pt x="746" y="975"/>
                </a:lnTo>
                <a:lnTo>
                  <a:pt x="745" y="969"/>
                </a:lnTo>
                <a:lnTo>
                  <a:pt x="745" y="969"/>
                </a:lnTo>
                <a:lnTo>
                  <a:pt x="744" y="961"/>
                </a:lnTo>
                <a:lnTo>
                  <a:pt x="740" y="948"/>
                </a:lnTo>
                <a:lnTo>
                  <a:pt x="730" y="918"/>
                </a:lnTo>
                <a:lnTo>
                  <a:pt x="721" y="891"/>
                </a:lnTo>
                <a:lnTo>
                  <a:pt x="717" y="875"/>
                </a:lnTo>
                <a:lnTo>
                  <a:pt x="717" y="875"/>
                </a:lnTo>
                <a:lnTo>
                  <a:pt x="714" y="779"/>
                </a:lnTo>
                <a:lnTo>
                  <a:pt x="733" y="769"/>
                </a:lnTo>
                <a:lnTo>
                  <a:pt x="733" y="769"/>
                </a:lnTo>
                <a:lnTo>
                  <a:pt x="734" y="643"/>
                </a:lnTo>
                <a:lnTo>
                  <a:pt x="735" y="553"/>
                </a:lnTo>
                <a:lnTo>
                  <a:pt x="734" y="522"/>
                </a:lnTo>
                <a:lnTo>
                  <a:pt x="734" y="512"/>
                </a:lnTo>
                <a:lnTo>
                  <a:pt x="733" y="506"/>
                </a:lnTo>
                <a:lnTo>
                  <a:pt x="733" y="506"/>
                </a:lnTo>
                <a:lnTo>
                  <a:pt x="717" y="466"/>
                </a:lnTo>
                <a:lnTo>
                  <a:pt x="717" y="466"/>
                </a:lnTo>
                <a:lnTo>
                  <a:pt x="722" y="450"/>
                </a:lnTo>
                <a:lnTo>
                  <a:pt x="726" y="438"/>
                </a:lnTo>
                <a:lnTo>
                  <a:pt x="727" y="431"/>
                </a:lnTo>
                <a:lnTo>
                  <a:pt x="727" y="431"/>
                </a:lnTo>
                <a:lnTo>
                  <a:pt x="714" y="375"/>
                </a:lnTo>
                <a:lnTo>
                  <a:pt x="704" y="360"/>
                </a:lnTo>
                <a:lnTo>
                  <a:pt x="701" y="354"/>
                </a:lnTo>
                <a:lnTo>
                  <a:pt x="742" y="300"/>
                </a:lnTo>
                <a:lnTo>
                  <a:pt x="742" y="300"/>
                </a:lnTo>
                <a:lnTo>
                  <a:pt x="745" y="295"/>
                </a:lnTo>
                <a:lnTo>
                  <a:pt x="745" y="292"/>
                </a:lnTo>
                <a:lnTo>
                  <a:pt x="744" y="290"/>
                </a:lnTo>
                <a:lnTo>
                  <a:pt x="742" y="288"/>
                </a:lnTo>
                <a:lnTo>
                  <a:pt x="742" y="288"/>
                </a:lnTo>
                <a:lnTo>
                  <a:pt x="740" y="287"/>
                </a:lnTo>
                <a:lnTo>
                  <a:pt x="738" y="287"/>
                </a:lnTo>
                <a:lnTo>
                  <a:pt x="734" y="288"/>
                </a:lnTo>
                <a:lnTo>
                  <a:pt x="729" y="291"/>
                </a:lnTo>
                <a:lnTo>
                  <a:pt x="692" y="340"/>
                </a:lnTo>
                <a:lnTo>
                  <a:pt x="648" y="263"/>
                </a:lnTo>
                <a:lnTo>
                  <a:pt x="648" y="263"/>
                </a:lnTo>
                <a:lnTo>
                  <a:pt x="630" y="237"/>
                </a:lnTo>
                <a:lnTo>
                  <a:pt x="610" y="210"/>
                </a:lnTo>
                <a:lnTo>
                  <a:pt x="610" y="210"/>
                </a:lnTo>
                <a:lnTo>
                  <a:pt x="597" y="193"/>
                </a:lnTo>
                <a:lnTo>
                  <a:pt x="585" y="179"/>
                </a:lnTo>
                <a:lnTo>
                  <a:pt x="585" y="179"/>
                </a:lnTo>
                <a:lnTo>
                  <a:pt x="583" y="173"/>
                </a:lnTo>
                <a:lnTo>
                  <a:pt x="580" y="169"/>
                </a:lnTo>
                <a:lnTo>
                  <a:pt x="576" y="166"/>
                </a:lnTo>
                <a:lnTo>
                  <a:pt x="576" y="166"/>
                </a:lnTo>
                <a:lnTo>
                  <a:pt x="485" y="138"/>
                </a:lnTo>
                <a:lnTo>
                  <a:pt x="423" y="113"/>
                </a:lnTo>
                <a:lnTo>
                  <a:pt x="420" y="119"/>
                </a:lnTo>
                <a:lnTo>
                  <a:pt x="408" y="113"/>
                </a:lnTo>
                <a:lnTo>
                  <a:pt x="404" y="98"/>
                </a:lnTo>
                <a:lnTo>
                  <a:pt x="391" y="98"/>
                </a:lnTo>
                <a:lnTo>
                  <a:pt x="391" y="98"/>
                </a:lnTo>
                <a:lnTo>
                  <a:pt x="390" y="86"/>
                </a:lnTo>
                <a:lnTo>
                  <a:pt x="387" y="76"/>
                </a:lnTo>
                <a:lnTo>
                  <a:pt x="385" y="69"/>
                </a:lnTo>
                <a:lnTo>
                  <a:pt x="385" y="69"/>
                </a:lnTo>
                <a:lnTo>
                  <a:pt x="380" y="63"/>
                </a:lnTo>
                <a:lnTo>
                  <a:pt x="374" y="56"/>
                </a:lnTo>
                <a:lnTo>
                  <a:pt x="366" y="48"/>
                </a:lnTo>
                <a:lnTo>
                  <a:pt x="366" y="48"/>
                </a:lnTo>
                <a:lnTo>
                  <a:pt x="365" y="42"/>
                </a:lnTo>
                <a:lnTo>
                  <a:pt x="364" y="38"/>
                </a:lnTo>
                <a:lnTo>
                  <a:pt x="360" y="35"/>
                </a:lnTo>
                <a:lnTo>
                  <a:pt x="360" y="35"/>
                </a:lnTo>
                <a:lnTo>
                  <a:pt x="354" y="31"/>
                </a:lnTo>
                <a:lnTo>
                  <a:pt x="345" y="25"/>
                </a:lnTo>
                <a:lnTo>
                  <a:pt x="345" y="25"/>
                </a:lnTo>
                <a:lnTo>
                  <a:pt x="339" y="22"/>
                </a:lnTo>
                <a:lnTo>
                  <a:pt x="335" y="19"/>
                </a:lnTo>
                <a:lnTo>
                  <a:pt x="330" y="16"/>
                </a:lnTo>
                <a:lnTo>
                  <a:pt x="325" y="13"/>
                </a:lnTo>
                <a:lnTo>
                  <a:pt x="325" y="13"/>
                </a:lnTo>
                <a:lnTo>
                  <a:pt x="322" y="11"/>
                </a:lnTo>
                <a:lnTo>
                  <a:pt x="320" y="7"/>
                </a:lnTo>
                <a:lnTo>
                  <a:pt x="317" y="5"/>
                </a:lnTo>
                <a:lnTo>
                  <a:pt x="310" y="4"/>
                </a:lnTo>
                <a:lnTo>
                  <a:pt x="310" y="4"/>
                </a:lnTo>
                <a:lnTo>
                  <a:pt x="303" y="3"/>
                </a:lnTo>
                <a:lnTo>
                  <a:pt x="299" y="1"/>
                </a:lnTo>
                <a:lnTo>
                  <a:pt x="293" y="0"/>
                </a:lnTo>
                <a:lnTo>
                  <a:pt x="281" y="0"/>
                </a:lnTo>
                <a:lnTo>
                  <a:pt x="281" y="0"/>
                </a:lnTo>
                <a:lnTo>
                  <a:pt x="270" y="1"/>
                </a:lnTo>
                <a:lnTo>
                  <a:pt x="262" y="0"/>
                </a:lnTo>
                <a:lnTo>
                  <a:pt x="258" y="1"/>
                </a:lnTo>
                <a:lnTo>
                  <a:pt x="255" y="3"/>
                </a:lnTo>
                <a:lnTo>
                  <a:pt x="254" y="4"/>
                </a:lnTo>
                <a:lnTo>
                  <a:pt x="254" y="4"/>
                </a:lnTo>
                <a:lnTo>
                  <a:pt x="248" y="11"/>
                </a:lnTo>
                <a:lnTo>
                  <a:pt x="240" y="23"/>
                </a:lnTo>
                <a:lnTo>
                  <a:pt x="225" y="38"/>
                </a:lnTo>
                <a:lnTo>
                  <a:pt x="225" y="38"/>
                </a:lnTo>
                <a:lnTo>
                  <a:pt x="222" y="44"/>
                </a:lnTo>
                <a:lnTo>
                  <a:pt x="221" y="49"/>
                </a:lnTo>
                <a:lnTo>
                  <a:pt x="219" y="54"/>
                </a:lnTo>
                <a:lnTo>
                  <a:pt x="219" y="54"/>
                </a:lnTo>
                <a:lnTo>
                  <a:pt x="219" y="56"/>
                </a:lnTo>
                <a:lnTo>
                  <a:pt x="221" y="57"/>
                </a:lnTo>
                <a:lnTo>
                  <a:pt x="222" y="59"/>
                </a:lnTo>
                <a:lnTo>
                  <a:pt x="222" y="61"/>
                </a:lnTo>
                <a:lnTo>
                  <a:pt x="219" y="63"/>
                </a:lnTo>
                <a:lnTo>
                  <a:pt x="219" y="63"/>
                </a:lnTo>
                <a:lnTo>
                  <a:pt x="215" y="67"/>
                </a:lnTo>
                <a:lnTo>
                  <a:pt x="211" y="69"/>
                </a:lnTo>
                <a:lnTo>
                  <a:pt x="209" y="73"/>
                </a:lnTo>
                <a:lnTo>
                  <a:pt x="206" y="79"/>
                </a:lnTo>
                <a:lnTo>
                  <a:pt x="206" y="79"/>
                </a:lnTo>
                <a:lnTo>
                  <a:pt x="205" y="93"/>
                </a:lnTo>
                <a:lnTo>
                  <a:pt x="204" y="104"/>
                </a:lnTo>
                <a:lnTo>
                  <a:pt x="204" y="104"/>
                </a:lnTo>
                <a:lnTo>
                  <a:pt x="204" y="111"/>
                </a:lnTo>
                <a:lnTo>
                  <a:pt x="204" y="114"/>
                </a:lnTo>
                <a:lnTo>
                  <a:pt x="206" y="119"/>
                </a:lnTo>
                <a:lnTo>
                  <a:pt x="206" y="119"/>
                </a:lnTo>
                <a:lnTo>
                  <a:pt x="212" y="130"/>
                </a:lnTo>
                <a:lnTo>
                  <a:pt x="216" y="135"/>
                </a:lnTo>
                <a:lnTo>
                  <a:pt x="219" y="138"/>
                </a:lnTo>
                <a:lnTo>
                  <a:pt x="219" y="138"/>
                </a:lnTo>
                <a:lnTo>
                  <a:pt x="228" y="144"/>
                </a:lnTo>
                <a:lnTo>
                  <a:pt x="233" y="147"/>
                </a:lnTo>
                <a:lnTo>
                  <a:pt x="235" y="148"/>
                </a:lnTo>
                <a:lnTo>
                  <a:pt x="235" y="148"/>
                </a:lnTo>
                <a:lnTo>
                  <a:pt x="237" y="147"/>
                </a:lnTo>
                <a:lnTo>
                  <a:pt x="241" y="148"/>
                </a:lnTo>
                <a:lnTo>
                  <a:pt x="241" y="148"/>
                </a:lnTo>
                <a:lnTo>
                  <a:pt x="243" y="148"/>
                </a:lnTo>
                <a:lnTo>
                  <a:pt x="243" y="148"/>
                </a:lnTo>
                <a:lnTo>
                  <a:pt x="250" y="154"/>
                </a:lnTo>
                <a:lnTo>
                  <a:pt x="250" y="154"/>
                </a:lnTo>
                <a:lnTo>
                  <a:pt x="267" y="165"/>
                </a:lnTo>
                <a:lnTo>
                  <a:pt x="271" y="168"/>
                </a:lnTo>
                <a:lnTo>
                  <a:pt x="273" y="172"/>
                </a:lnTo>
                <a:lnTo>
                  <a:pt x="275" y="175"/>
                </a:lnTo>
                <a:lnTo>
                  <a:pt x="275" y="179"/>
                </a:lnTo>
                <a:lnTo>
                  <a:pt x="275" y="179"/>
                </a:lnTo>
                <a:lnTo>
                  <a:pt x="275" y="187"/>
                </a:lnTo>
                <a:lnTo>
                  <a:pt x="277" y="194"/>
                </a:lnTo>
                <a:lnTo>
                  <a:pt x="278" y="199"/>
                </a:lnTo>
                <a:lnTo>
                  <a:pt x="279" y="200"/>
                </a:lnTo>
                <a:lnTo>
                  <a:pt x="279" y="200"/>
                </a:lnTo>
                <a:lnTo>
                  <a:pt x="289" y="198"/>
                </a:lnTo>
                <a:lnTo>
                  <a:pt x="296" y="198"/>
                </a:lnTo>
                <a:lnTo>
                  <a:pt x="298" y="198"/>
                </a:lnTo>
                <a:lnTo>
                  <a:pt x="298" y="198"/>
                </a:lnTo>
                <a:lnTo>
                  <a:pt x="300" y="201"/>
                </a:lnTo>
                <a:lnTo>
                  <a:pt x="309" y="211"/>
                </a:lnTo>
                <a:lnTo>
                  <a:pt x="317" y="219"/>
                </a:lnTo>
                <a:lnTo>
                  <a:pt x="321" y="222"/>
                </a:lnTo>
                <a:lnTo>
                  <a:pt x="323" y="223"/>
                </a:lnTo>
                <a:lnTo>
                  <a:pt x="323" y="223"/>
                </a:lnTo>
                <a:lnTo>
                  <a:pt x="335" y="217"/>
                </a:lnTo>
                <a:lnTo>
                  <a:pt x="348" y="210"/>
                </a:lnTo>
                <a:lnTo>
                  <a:pt x="348" y="210"/>
                </a:lnTo>
                <a:lnTo>
                  <a:pt x="352" y="210"/>
                </a:lnTo>
                <a:lnTo>
                  <a:pt x="359" y="210"/>
                </a:lnTo>
                <a:lnTo>
                  <a:pt x="370" y="210"/>
                </a:lnTo>
                <a:lnTo>
                  <a:pt x="370" y="210"/>
                </a:lnTo>
                <a:lnTo>
                  <a:pt x="368" y="234"/>
                </a:lnTo>
                <a:lnTo>
                  <a:pt x="368" y="250"/>
                </a:lnTo>
                <a:lnTo>
                  <a:pt x="370" y="260"/>
                </a:lnTo>
                <a:lnTo>
                  <a:pt x="370" y="260"/>
                </a:lnTo>
                <a:lnTo>
                  <a:pt x="371" y="266"/>
                </a:lnTo>
                <a:lnTo>
                  <a:pt x="372" y="273"/>
                </a:lnTo>
                <a:lnTo>
                  <a:pt x="373" y="282"/>
                </a:lnTo>
                <a:lnTo>
                  <a:pt x="373" y="282"/>
                </a:lnTo>
                <a:lnTo>
                  <a:pt x="373" y="325"/>
                </a:lnTo>
                <a:lnTo>
                  <a:pt x="374" y="356"/>
                </a:lnTo>
                <a:lnTo>
                  <a:pt x="376" y="373"/>
                </a:lnTo>
                <a:lnTo>
                  <a:pt x="376" y="373"/>
                </a:lnTo>
                <a:lnTo>
                  <a:pt x="378" y="375"/>
                </a:lnTo>
                <a:lnTo>
                  <a:pt x="383" y="380"/>
                </a:lnTo>
                <a:lnTo>
                  <a:pt x="396" y="392"/>
                </a:lnTo>
                <a:lnTo>
                  <a:pt x="408" y="405"/>
                </a:lnTo>
                <a:lnTo>
                  <a:pt x="412" y="411"/>
                </a:lnTo>
                <a:lnTo>
                  <a:pt x="414" y="416"/>
                </a:lnTo>
                <a:lnTo>
                  <a:pt x="414" y="416"/>
                </a:lnTo>
                <a:lnTo>
                  <a:pt x="415" y="525"/>
                </a:lnTo>
                <a:lnTo>
                  <a:pt x="416" y="631"/>
                </a:lnTo>
                <a:lnTo>
                  <a:pt x="416" y="631"/>
                </a:lnTo>
                <a:lnTo>
                  <a:pt x="417" y="632"/>
                </a:lnTo>
                <a:lnTo>
                  <a:pt x="420" y="634"/>
                </a:lnTo>
                <a:lnTo>
                  <a:pt x="427" y="634"/>
                </a:lnTo>
                <a:lnTo>
                  <a:pt x="446" y="631"/>
                </a:lnTo>
                <a:lnTo>
                  <a:pt x="446" y="631"/>
                </a:lnTo>
                <a:lnTo>
                  <a:pt x="426" y="667"/>
                </a:lnTo>
                <a:lnTo>
                  <a:pt x="416" y="682"/>
                </a:lnTo>
                <a:lnTo>
                  <a:pt x="410" y="691"/>
                </a:lnTo>
                <a:lnTo>
                  <a:pt x="410" y="691"/>
                </a:lnTo>
                <a:lnTo>
                  <a:pt x="403" y="698"/>
                </a:lnTo>
                <a:lnTo>
                  <a:pt x="393" y="707"/>
                </a:lnTo>
                <a:lnTo>
                  <a:pt x="389" y="713"/>
                </a:lnTo>
                <a:lnTo>
                  <a:pt x="386" y="718"/>
                </a:lnTo>
                <a:lnTo>
                  <a:pt x="384" y="724"/>
                </a:lnTo>
                <a:lnTo>
                  <a:pt x="385" y="727"/>
                </a:lnTo>
                <a:lnTo>
                  <a:pt x="385" y="729"/>
                </a:lnTo>
                <a:lnTo>
                  <a:pt x="385" y="729"/>
                </a:lnTo>
                <a:lnTo>
                  <a:pt x="387" y="736"/>
                </a:lnTo>
                <a:lnTo>
                  <a:pt x="298" y="854"/>
                </a:lnTo>
                <a:lnTo>
                  <a:pt x="281" y="860"/>
                </a:lnTo>
                <a:lnTo>
                  <a:pt x="116" y="1094"/>
                </a:lnTo>
                <a:lnTo>
                  <a:pt x="100" y="1094"/>
                </a:lnTo>
                <a:lnTo>
                  <a:pt x="56" y="1106"/>
                </a:lnTo>
                <a:lnTo>
                  <a:pt x="0" y="1147"/>
                </a:lnTo>
                <a:lnTo>
                  <a:pt x="13" y="1153"/>
                </a:lnTo>
                <a:lnTo>
                  <a:pt x="16" y="1166"/>
                </a:lnTo>
                <a:lnTo>
                  <a:pt x="31" y="1166"/>
                </a:lnTo>
                <a:lnTo>
                  <a:pt x="38" y="1175"/>
                </a:lnTo>
                <a:lnTo>
                  <a:pt x="60" y="1191"/>
                </a:lnTo>
                <a:lnTo>
                  <a:pt x="72" y="1200"/>
                </a:lnTo>
                <a:lnTo>
                  <a:pt x="72" y="1200"/>
                </a:lnTo>
                <a:lnTo>
                  <a:pt x="78" y="1199"/>
                </a:lnTo>
                <a:lnTo>
                  <a:pt x="80" y="1199"/>
                </a:lnTo>
                <a:lnTo>
                  <a:pt x="81" y="1199"/>
                </a:lnTo>
                <a:lnTo>
                  <a:pt x="81" y="1200"/>
                </a:lnTo>
                <a:lnTo>
                  <a:pt x="81" y="1200"/>
                </a:lnTo>
                <a:lnTo>
                  <a:pt x="83" y="1203"/>
                </a:lnTo>
                <a:lnTo>
                  <a:pt x="84" y="1205"/>
                </a:lnTo>
                <a:lnTo>
                  <a:pt x="88" y="1210"/>
                </a:lnTo>
                <a:lnTo>
                  <a:pt x="88" y="1210"/>
                </a:lnTo>
                <a:lnTo>
                  <a:pt x="88" y="1210"/>
                </a:lnTo>
                <a:lnTo>
                  <a:pt x="91" y="1210"/>
                </a:lnTo>
                <a:lnTo>
                  <a:pt x="98" y="1208"/>
                </a:lnTo>
                <a:lnTo>
                  <a:pt x="106" y="1203"/>
                </a:lnTo>
                <a:lnTo>
                  <a:pt x="135" y="1162"/>
                </a:lnTo>
                <a:lnTo>
                  <a:pt x="135" y="1106"/>
                </a:lnTo>
                <a:lnTo>
                  <a:pt x="304" y="875"/>
                </a:lnTo>
                <a:lnTo>
                  <a:pt x="308" y="866"/>
                </a:lnTo>
                <a:lnTo>
                  <a:pt x="393" y="754"/>
                </a:lnTo>
                <a:lnTo>
                  <a:pt x="393" y="754"/>
                </a:lnTo>
                <a:lnTo>
                  <a:pt x="396" y="757"/>
                </a:lnTo>
                <a:lnTo>
                  <a:pt x="399" y="761"/>
                </a:lnTo>
                <a:lnTo>
                  <a:pt x="404" y="762"/>
                </a:lnTo>
                <a:lnTo>
                  <a:pt x="410" y="763"/>
                </a:lnTo>
                <a:lnTo>
                  <a:pt x="410" y="763"/>
                </a:lnTo>
                <a:lnTo>
                  <a:pt x="423" y="762"/>
                </a:lnTo>
                <a:lnTo>
                  <a:pt x="423" y="762"/>
                </a:lnTo>
                <a:lnTo>
                  <a:pt x="406" y="861"/>
                </a:lnTo>
                <a:lnTo>
                  <a:pt x="395" y="929"/>
                </a:lnTo>
                <a:lnTo>
                  <a:pt x="395" y="929"/>
                </a:lnTo>
                <a:lnTo>
                  <a:pt x="397" y="943"/>
                </a:lnTo>
                <a:lnTo>
                  <a:pt x="402" y="971"/>
                </a:lnTo>
                <a:lnTo>
                  <a:pt x="410" y="1025"/>
                </a:lnTo>
                <a:lnTo>
                  <a:pt x="410" y="1025"/>
                </a:lnTo>
                <a:lnTo>
                  <a:pt x="421" y="1091"/>
                </a:lnTo>
                <a:lnTo>
                  <a:pt x="429" y="1141"/>
                </a:lnTo>
                <a:lnTo>
                  <a:pt x="429" y="1141"/>
                </a:lnTo>
                <a:lnTo>
                  <a:pt x="427" y="1148"/>
                </a:lnTo>
                <a:lnTo>
                  <a:pt x="422" y="1160"/>
                </a:lnTo>
                <a:lnTo>
                  <a:pt x="417" y="1172"/>
                </a:lnTo>
                <a:lnTo>
                  <a:pt x="414" y="1178"/>
                </a:lnTo>
                <a:lnTo>
                  <a:pt x="414" y="1178"/>
                </a:lnTo>
                <a:lnTo>
                  <a:pt x="401" y="1187"/>
                </a:lnTo>
                <a:lnTo>
                  <a:pt x="401" y="1187"/>
                </a:lnTo>
                <a:lnTo>
                  <a:pt x="372" y="1196"/>
                </a:lnTo>
                <a:lnTo>
                  <a:pt x="352" y="1203"/>
                </a:lnTo>
                <a:lnTo>
                  <a:pt x="343" y="1206"/>
                </a:lnTo>
                <a:lnTo>
                  <a:pt x="339" y="1210"/>
                </a:lnTo>
                <a:lnTo>
                  <a:pt x="339" y="1210"/>
                </a:lnTo>
                <a:lnTo>
                  <a:pt x="336" y="1214"/>
                </a:lnTo>
                <a:lnTo>
                  <a:pt x="335" y="1218"/>
                </a:lnTo>
                <a:lnTo>
                  <a:pt x="334" y="1223"/>
                </a:lnTo>
                <a:lnTo>
                  <a:pt x="335" y="1228"/>
                </a:lnTo>
                <a:lnTo>
                  <a:pt x="336" y="1234"/>
                </a:lnTo>
                <a:lnTo>
                  <a:pt x="339" y="1237"/>
                </a:lnTo>
                <a:lnTo>
                  <a:pt x="343" y="1241"/>
                </a:lnTo>
                <a:lnTo>
                  <a:pt x="348" y="1245"/>
                </a:lnTo>
                <a:lnTo>
                  <a:pt x="348" y="1245"/>
                </a:lnTo>
                <a:lnTo>
                  <a:pt x="358" y="1246"/>
                </a:lnTo>
                <a:lnTo>
                  <a:pt x="374" y="1246"/>
                </a:lnTo>
                <a:lnTo>
                  <a:pt x="418" y="1245"/>
                </a:lnTo>
                <a:lnTo>
                  <a:pt x="466" y="1242"/>
                </a:lnTo>
                <a:lnTo>
                  <a:pt x="498" y="1241"/>
                </a:lnTo>
                <a:lnTo>
                  <a:pt x="498" y="1241"/>
                </a:lnTo>
                <a:lnTo>
                  <a:pt x="517" y="1242"/>
                </a:lnTo>
                <a:lnTo>
                  <a:pt x="534" y="1245"/>
                </a:lnTo>
                <a:lnTo>
                  <a:pt x="548" y="1245"/>
                </a:lnTo>
                <a:lnTo>
                  <a:pt x="552" y="1243"/>
                </a:lnTo>
                <a:lnTo>
                  <a:pt x="554" y="1241"/>
                </a:lnTo>
                <a:lnTo>
                  <a:pt x="554" y="1241"/>
                </a:lnTo>
                <a:lnTo>
                  <a:pt x="554" y="1236"/>
                </a:lnTo>
                <a:lnTo>
                  <a:pt x="554" y="1227"/>
                </a:lnTo>
                <a:lnTo>
                  <a:pt x="551" y="1204"/>
                </a:lnTo>
                <a:lnTo>
                  <a:pt x="545" y="1172"/>
                </a:lnTo>
                <a:lnTo>
                  <a:pt x="545" y="1172"/>
                </a:lnTo>
                <a:lnTo>
                  <a:pt x="559" y="1165"/>
                </a:lnTo>
                <a:lnTo>
                  <a:pt x="568" y="1160"/>
                </a:lnTo>
                <a:lnTo>
                  <a:pt x="573" y="1156"/>
                </a:lnTo>
                <a:lnTo>
                  <a:pt x="573" y="1156"/>
                </a:lnTo>
                <a:lnTo>
                  <a:pt x="561" y="1123"/>
                </a:lnTo>
                <a:lnTo>
                  <a:pt x="552" y="1098"/>
                </a:lnTo>
                <a:lnTo>
                  <a:pt x="545" y="1081"/>
                </a:lnTo>
                <a:lnTo>
                  <a:pt x="545" y="1081"/>
                </a:lnTo>
                <a:lnTo>
                  <a:pt x="540" y="1067"/>
                </a:lnTo>
                <a:lnTo>
                  <a:pt x="535" y="1047"/>
                </a:lnTo>
                <a:lnTo>
                  <a:pt x="529" y="1022"/>
                </a:lnTo>
                <a:lnTo>
                  <a:pt x="533" y="844"/>
                </a:lnTo>
                <a:lnTo>
                  <a:pt x="620" y="1097"/>
                </a:lnTo>
                <a:lnTo>
                  <a:pt x="620" y="1097"/>
                </a:lnTo>
                <a:lnTo>
                  <a:pt x="624" y="1123"/>
                </a:lnTo>
                <a:lnTo>
                  <a:pt x="627" y="1142"/>
                </a:lnTo>
                <a:lnTo>
                  <a:pt x="627" y="1150"/>
                </a:lnTo>
                <a:lnTo>
                  <a:pt x="627" y="1156"/>
                </a:lnTo>
                <a:lnTo>
                  <a:pt x="627" y="1156"/>
                </a:lnTo>
                <a:lnTo>
                  <a:pt x="620" y="1178"/>
                </a:lnTo>
                <a:lnTo>
                  <a:pt x="633" y="1178"/>
                </a:lnTo>
                <a:lnTo>
                  <a:pt x="633" y="1178"/>
                </a:lnTo>
                <a:lnTo>
                  <a:pt x="632" y="1184"/>
                </a:lnTo>
                <a:lnTo>
                  <a:pt x="627" y="1194"/>
                </a:lnTo>
                <a:lnTo>
                  <a:pt x="622" y="1206"/>
                </a:lnTo>
                <a:lnTo>
                  <a:pt x="617" y="1212"/>
                </a:lnTo>
                <a:lnTo>
                  <a:pt x="614" y="1216"/>
                </a:lnTo>
                <a:lnTo>
                  <a:pt x="614" y="1216"/>
                </a:lnTo>
                <a:lnTo>
                  <a:pt x="609" y="1220"/>
                </a:lnTo>
                <a:lnTo>
                  <a:pt x="605" y="1225"/>
                </a:lnTo>
                <a:lnTo>
                  <a:pt x="602" y="1231"/>
                </a:lnTo>
                <a:lnTo>
                  <a:pt x="599" y="1239"/>
                </a:lnTo>
                <a:lnTo>
                  <a:pt x="597" y="1246"/>
                </a:lnTo>
                <a:lnTo>
                  <a:pt x="596" y="1253"/>
                </a:lnTo>
                <a:lnTo>
                  <a:pt x="597" y="1259"/>
                </a:lnTo>
                <a:lnTo>
                  <a:pt x="598" y="1262"/>
                </a:lnTo>
                <a:lnTo>
                  <a:pt x="598" y="1262"/>
                </a:lnTo>
                <a:lnTo>
                  <a:pt x="599" y="1264"/>
                </a:lnTo>
                <a:lnTo>
                  <a:pt x="603" y="1265"/>
                </a:lnTo>
                <a:lnTo>
                  <a:pt x="610" y="1267"/>
                </a:lnTo>
                <a:lnTo>
                  <a:pt x="632" y="1267"/>
                </a:lnTo>
                <a:lnTo>
                  <a:pt x="654" y="1266"/>
                </a:lnTo>
                <a:lnTo>
                  <a:pt x="667" y="1266"/>
                </a:lnTo>
                <a:lnTo>
                  <a:pt x="667" y="1266"/>
                </a:lnTo>
                <a:lnTo>
                  <a:pt x="673" y="1266"/>
                </a:lnTo>
                <a:lnTo>
                  <a:pt x="684" y="1264"/>
                </a:lnTo>
                <a:lnTo>
                  <a:pt x="715" y="1258"/>
                </a:lnTo>
                <a:lnTo>
                  <a:pt x="761" y="1247"/>
                </a:lnTo>
                <a:lnTo>
                  <a:pt x="761" y="1247"/>
                </a:lnTo>
                <a:lnTo>
                  <a:pt x="765" y="1245"/>
                </a:lnTo>
                <a:lnTo>
                  <a:pt x="767" y="1240"/>
                </a:lnTo>
                <a:lnTo>
                  <a:pt x="770" y="1235"/>
                </a:lnTo>
                <a:lnTo>
                  <a:pt x="770" y="1228"/>
                </a:lnTo>
                <a:lnTo>
                  <a:pt x="770" y="1228"/>
                </a:lnTo>
                <a:close/>
                <a:moveTo>
                  <a:pt x="457" y="629"/>
                </a:moveTo>
                <a:lnTo>
                  <a:pt x="458" y="629"/>
                </a:lnTo>
                <a:lnTo>
                  <a:pt x="457" y="629"/>
                </a:lnTo>
                <a:lnTo>
                  <a:pt x="457" y="629"/>
                </a:lnTo>
                <a:close/>
                <a:moveTo>
                  <a:pt x="770" y="1119"/>
                </a:moveTo>
                <a:lnTo>
                  <a:pt x="770" y="1116"/>
                </a:lnTo>
                <a:lnTo>
                  <a:pt x="770" y="1116"/>
                </a:lnTo>
                <a:lnTo>
                  <a:pt x="770" y="11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2CF7AFA9-3E0A-4EB5-9FB4-A2C8540B8091}"/>
              </a:ext>
            </a:extLst>
          </p:cNvPr>
          <p:cNvSpPr>
            <a:spLocks noEditPoints="1"/>
          </p:cNvSpPr>
          <p:nvPr/>
        </p:nvSpPr>
        <p:spPr bwMode="auto">
          <a:xfrm>
            <a:off x="6303150" y="947385"/>
            <a:ext cx="1036638" cy="1474788"/>
          </a:xfrm>
          <a:custGeom>
            <a:avLst/>
            <a:gdLst>
              <a:gd name="T0" fmla="*/ 137 w 653"/>
              <a:gd name="T1" fmla="*/ 837 h 929"/>
              <a:gd name="T2" fmla="*/ 137 w 653"/>
              <a:gd name="T3" fmla="*/ 837 h 929"/>
              <a:gd name="T4" fmla="*/ 0 w 653"/>
              <a:gd name="T5" fmla="*/ 882 h 929"/>
              <a:gd name="T6" fmla="*/ 373 w 653"/>
              <a:gd name="T7" fmla="*/ 917 h 929"/>
              <a:gd name="T8" fmla="*/ 421 w 653"/>
              <a:gd name="T9" fmla="*/ 927 h 929"/>
              <a:gd name="T10" fmla="*/ 474 w 653"/>
              <a:gd name="T11" fmla="*/ 914 h 929"/>
              <a:gd name="T12" fmla="*/ 485 w 653"/>
              <a:gd name="T13" fmla="*/ 836 h 929"/>
              <a:gd name="T14" fmla="*/ 462 w 653"/>
              <a:gd name="T15" fmla="*/ 795 h 929"/>
              <a:gd name="T16" fmla="*/ 474 w 653"/>
              <a:gd name="T17" fmla="*/ 496 h 929"/>
              <a:gd name="T18" fmla="*/ 501 w 653"/>
              <a:gd name="T19" fmla="*/ 464 h 929"/>
              <a:gd name="T20" fmla="*/ 508 w 653"/>
              <a:gd name="T21" fmla="*/ 519 h 929"/>
              <a:gd name="T22" fmla="*/ 511 w 653"/>
              <a:gd name="T23" fmla="*/ 587 h 929"/>
              <a:gd name="T24" fmla="*/ 508 w 653"/>
              <a:gd name="T25" fmla="*/ 657 h 929"/>
              <a:gd name="T26" fmla="*/ 514 w 653"/>
              <a:gd name="T27" fmla="*/ 763 h 929"/>
              <a:gd name="T28" fmla="*/ 518 w 653"/>
              <a:gd name="T29" fmla="*/ 820 h 929"/>
              <a:gd name="T30" fmla="*/ 529 w 653"/>
              <a:gd name="T31" fmla="*/ 835 h 929"/>
              <a:gd name="T32" fmla="*/ 526 w 653"/>
              <a:gd name="T33" fmla="*/ 863 h 929"/>
              <a:gd name="T34" fmla="*/ 526 w 653"/>
              <a:gd name="T35" fmla="*/ 896 h 929"/>
              <a:gd name="T36" fmla="*/ 531 w 653"/>
              <a:gd name="T37" fmla="*/ 917 h 929"/>
              <a:gd name="T38" fmla="*/ 589 w 653"/>
              <a:gd name="T39" fmla="*/ 921 h 929"/>
              <a:gd name="T40" fmla="*/ 623 w 653"/>
              <a:gd name="T41" fmla="*/ 898 h 929"/>
              <a:gd name="T42" fmla="*/ 638 w 653"/>
              <a:gd name="T43" fmla="*/ 867 h 929"/>
              <a:gd name="T44" fmla="*/ 647 w 653"/>
              <a:gd name="T45" fmla="*/ 807 h 929"/>
              <a:gd name="T46" fmla="*/ 650 w 653"/>
              <a:gd name="T47" fmla="*/ 749 h 929"/>
              <a:gd name="T48" fmla="*/ 651 w 653"/>
              <a:gd name="T49" fmla="*/ 683 h 929"/>
              <a:gd name="T50" fmla="*/ 641 w 653"/>
              <a:gd name="T51" fmla="*/ 444 h 929"/>
              <a:gd name="T52" fmla="*/ 643 w 653"/>
              <a:gd name="T53" fmla="*/ 218 h 929"/>
              <a:gd name="T54" fmla="*/ 614 w 653"/>
              <a:gd name="T55" fmla="*/ 168 h 929"/>
              <a:gd name="T56" fmla="*/ 592 w 653"/>
              <a:gd name="T57" fmla="*/ 126 h 929"/>
              <a:gd name="T58" fmla="*/ 560 w 653"/>
              <a:gd name="T59" fmla="*/ 81 h 929"/>
              <a:gd name="T60" fmla="*/ 508 w 653"/>
              <a:gd name="T61" fmla="*/ 43 h 929"/>
              <a:gd name="T62" fmla="*/ 462 w 653"/>
              <a:gd name="T63" fmla="*/ 22 h 929"/>
              <a:gd name="T64" fmla="*/ 386 w 653"/>
              <a:gd name="T65" fmla="*/ 15 h 929"/>
              <a:gd name="T66" fmla="*/ 334 w 653"/>
              <a:gd name="T67" fmla="*/ 0 h 929"/>
              <a:gd name="T68" fmla="*/ 284 w 653"/>
              <a:gd name="T69" fmla="*/ 25 h 929"/>
              <a:gd name="T70" fmla="*/ 239 w 653"/>
              <a:gd name="T71" fmla="*/ 96 h 929"/>
              <a:gd name="T72" fmla="*/ 214 w 653"/>
              <a:gd name="T73" fmla="*/ 151 h 929"/>
              <a:gd name="T74" fmla="*/ 225 w 653"/>
              <a:gd name="T75" fmla="*/ 242 h 929"/>
              <a:gd name="T76" fmla="*/ 265 w 653"/>
              <a:gd name="T77" fmla="*/ 318 h 929"/>
              <a:gd name="T78" fmla="*/ 261 w 653"/>
              <a:gd name="T79" fmla="*/ 376 h 929"/>
              <a:gd name="T80" fmla="*/ 277 w 653"/>
              <a:gd name="T81" fmla="*/ 398 h 929"/>
              <a:gd name="T82" fmla="*/ 83 w 653"/>
              <a:gd name="T83" fmla="*/ 604 h 929"/>
              <a:gd name="T84" fmla="*/ 12 w 653"/>
              <a:gd name="T85" fmla="*/ 611 h 929"/>
              <a:gd name="T86" fmla="*/ 34 w 653"/>
              <a:gd name="T87" fmla="*/ 819 h 929"/>
              <a:gd name="T88" fmla="*/ 329 w 653"/>
              <a:gd name="T89" fmla="*/ 317 h 929"/>
              <a:gd name="T90" fmla="*/ 271 w 653"/>
              <a:gd name="T91" fmla="*/ 737 h 929"/>
              <a:gd name="T92" fmla="*/ 237 w 653"/>
              <a:gd name="T93" fmla="*/ 795 h 929"/>
              <a:gd name="T94" fmla="*/ 228 w 653"/>
              <a:gd name="T95" fmla="*/ 794 h 929"/>
              <a:gd name="T96" fmla="*/ 208 w 653"/>
              <a:gd name="T97" fmla="*/ 825 h 929"/>
              <a:gd name="T98" fmla="*/ 319 w 653"/>
              <a:gd name="T99" fmla="*/ 395 h 929"/>
              <a:gd name="T100" fmla="*/ 326 w 653"/>
              <a:gd name="T101" fmla="*/ 368 h 929"/>
              <a:gd name="T102" fmla="*/ 319 w 653"/>
              <a:gd name="T103" fmla="*/ 353 h 929"/>
              <a:gd name="T104" fmla="*/ 294 w 653"/>
              <a:gd name="T105" fmla="*/ 773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3" h="929">
                <a:moveTo>
                  <a:pt x="87" y="830"/>
                </a:moveTo>
                <a:lnTo>
                  <a:pt x="87" y="830"/>
                </a:lnTo>
                <a:lnTo>
                  <a:pt x="102" y="832"/>
                </a:lnTo>
                <a:lnTo>
                  <a:pt x="117" y="835"/>
                </a:lnTo>
                <a:lnTo>
                  <a:pt x="128" y="837"/>
                </a:lnTo>
                <a:lnTo>
                  <a:pt x="137" y="837"/>
                </a:lnTo>
                <a:lnTo>
                  <a:pt x="137" y="837"/>
                </a:lnTo>
                <a:lnTo>
                  <a:pt x="138" y="836"/>
                </a:lnTo>
                <a:lnTo>
                  <a:pt x="138" y="836"/>
                </a:lnTo>
                <a:lnTo>
                  <a:pt x="138" y="836"/>
                </a:lnTo>
                <a:lnTo>
                  <a:pt x="138" y="837"/>
                </a:lnTo>
                <a:lnTo>
                  <a:pt x="137" y="837"/>
                </a:lnTo>
                <a:lnTo>
                  <a:pt x="137" y="837"/>
                </a:lnTo>
                <a:lnTo>
                  <a:pt x="131" y="846"/>
                </a:lnTo>
                <a:lnTo>
                  <a:pt x="127" y="854"/>
                </a:lnTo>
                <a:lnTo>
                  <a:pt x="6" y="848"/>
                </a:lnTo>
                <a:lnTo>
                  <a:pt x="6" y="864"/>
                </a:lnTo>
                <a:lnTo>
                  <a:pt x="0" y="882"/>
                </a:lnTo>
                <a:lnTo>
                  <a:pt x="34" y="894"/>
                </a:lnTo>
                <a:lnTo>
                  <a:pt x="346" y="917"/>
                </a:lnTo>
                <a:lnTo>
                  <a:pt x="352" y="899"/>
                </a:lnTo>
                <a:lnTo>
                  <a:pt x="375" y="905"/>
                </a:lnTo>
                <a:lnTo>
                  <a:pt x="375" y="905"/>
                </a:lnTo>
                <a:lnTo>
                  <a:pt x="373" y="917"/>
                </a:lnTo>
                <a:lnTo>
                  <a:pt x="373" y="924"/>
                </a:lnTo>
                <a:lnTo>
                  <a:pt x="374" y="927"/>
                </a:lnTo>
                <a:lnTo>
                  <a:pt x="375" y="929"/>
                </a:lnTo>
                <a:lnTo>
                  <a:pt x="375" y="929"/>
                </a:lnTo>
                <a:lnTo>
                  <a:pt x="392" y="929"/>
                </a:lnTo>
                <a:lnTo>
                  <a:pt x="421" y="927"/>
                </a:lnTo>
                <a:lnTo>
                  <a:pt x="451" y="925"/>
                </a:lnTo>
                <a:lnTo>
                  <a:pt x="462" y="924"/>
                </a:lnTo>
                <a:lnTo>
                  <a:pt x="468" y="923"/>
                </a:lnTo>
                <a:lnTo>
                  <a:pt x="468" y="923"/>
                </a:lnTo>
                <a:lnTo>
                  <a:pt x="471" y="919"/>
                </a:lnTo>
                <a:lnTo>
                  <a:pt x="474" y="914"/>
                </a:lnTo>
                <a:lnTo>
                  <a:pt x="479" y="905"/>
                </a:lnTo>
                <a:lnTo>
                  <a:pt x="479" y="905"/>
                </a:lnTo>
                <a:lnTo>
                  <a:pt x="481" y="895"/>
                </a:lnTo>
                <a:lnTo>
                  <a:pt x="482" y="876"/>
                </a:lnTo>
                <a:lnTo>
                  <a:pt x="485" y="836"/>
                </a:lnTo>
                <a:lnTo>
                  <a:pt x="485" y="836"/>
                </a:lnTo>
                <a:lnTo>
                  <a:pt x="485" y="829"/>
                </a:lnTo>
                <a:lnTo>
                  <a:pt x="482" y="820"/>
                </a:lnTo>
                <a:lnTo>
                  <a:pt x="479" y="813"/>
                </a:lnTo>
                <a:lnTo>
                  <a:pt x="474" y="807"/>
                </a:lnTo>
                <a:lnTo>
                  <a:pt x="466" y="799"/>
                </a:lnTo>
                <a:lnTo>
                  <a:pt x="462" y="795"/>
                </a:lnTo>
                <a:lnTo>
                  <a:pt x="468" y="565"/>
                </a:lnTo>
                <a:lnTo>
                  <a:pt x="468" y="565"/>
                </a:lnTo>
                <a:lnTo>
                  <a:pt x="470" y="531"/>
                </a:lnTo>
                <a:lnTo>
                  <a:pt x="471" y="508"/>
                </a:lnTo>
                <a:lnTo>
                  <a:pt x="474" y="496"/>
                </a:lnTo>
                <a:lnTo>
                  <a:pt x="474" y="496"/>
                </a:lnTo>
                <a:lnTo>
                  <a:pt x="480" y="475"/>
                </a:lnTo>
                <a:lnTo>
                  <a:pt x="485" y="456"/>
                </a:lnTo>
                <a:lnTo>
                  <a:pt x="485" y="456"/>
                </a:lnTo>
                <a:lnTo>
                  <a:pt x="494" y="458"/>
                </a:lnTo>
                <a:lnTo>
                  <a:pt x="500" y="462"/>
                </a:lnTo>
                <a:lnTo>
                  <a:pt x="501" y="464"/>
                </a:lnTo>
                <a:lnTo>
                  <a:pt x="502" y="467"/>
                </a:lnTo>
                <a:lnTo>
                  <a:pt x="502" y="467"/>
                </a:lnTo>
                <a:lnTo>
                  <a:pt x="504" y="477"/>
                </a:lnTo>
                <a:lnTo>
                  <a:pt x="506" y="495"/>
                </a:lnTo>
                <a:lnTo>
                  <a:pt x="508" y="512"/>
                </a:lnTo>
                <a:lnTo>
                  <a:pt x="508" y="519"/>
                </a:lnTo>
                <a:lnTo>
                  <a:pt x="508" y="525"/>
                </a:lnTo>
                <a:lnTo>
                  <a:pt x="508" y="525"/>
                </a:lnTo>
                <a:lnTo>
                  <a:pt x="507" y="531"/>
                </a:lnTo>
                <a:lnTo>
                  <a:pt x="507" y="539"/>
                </a:lnTo>
                <a:lnTo>
                  <a:pt x="508" y="564"/>
                </a:lnTo>
                <a:lnTo>
                  <a:pt x="511" y="587"/>
                </a:lnTo>
                <a:lnTo>
                  <a:pt x="513" y="600"/>
                </a:lnTo>
                <a:lnTo>
                  <a:pt x="513" y="600"/>
                </a:lnTo>
                <a:lnTo>
                  <a:pt x="514" y="604"/>
                </a:lnTo>
                <a:lnTo>
                  <a:pt x="514" y="608"/>
                </a:lnTo>
                <a:lnTo>
                  <a:pt x="512" y="625"/>
                </a:lnTo>
                <a:lnTo>
                  <a:pt x="508" y="657"/>
                </a:lnTo>
                <a:lnTo>
                  <a:pt x="508" y="657"/>
                </a:lnTo>
                <a:lnTo>
                  <a:pt x="508" y="679"/>
                </a:lnTo>
                <a:lnTo>
                  <a:pt x="510" y="710"/>
                </a:lnTo>
                <a:lnTo>
                  <a:pt x="513" y="755"/>
                </a:lnTo>
                <a:lnTo>
                  <a:pt x="513" y="755"/>
                </a:lnTo>
                <a:lnTo>
                  <a:pt x="514" y="763"/>
                </a:lnTo>
                <a:lnTo>
                  <a:pt x="513" y="776"/>
                </a:lnTo>
                <a:lnTo>
                  <a:pt x="513" y="789"/>
                </a:lnTo>
                <a:lnTo>
                  <a:pt x="513" y="801"/>
                </a:lnTo>
                <a:lnTo>
                  <a:pt x="513" y="801"/>
                </a:lnTo>
                <a:lnTo>
                  <a:pt x="516" y="812"/>
                </a:lnTo>
                <a:lnTo>
                  <a:pt x="518" y="820"/>
                </a:lnTo>
                <a:lnTo>
                  <a:pt x="521" y="827"/>
                </a:lnTo>
                <a:lnTo>
                  <a:pt x="523" y="829"/>
                </a:lnTo>
                <a:lnTo>
                  <a:pt x="525" y="830"/>
                </a:lnTo>
                <a:lnTo>
                  <a:pt x="525" y="830"/>
                </a:lnTo>
                <a:lnTo>
                  <a:pt x="527" y="832"/>
                </a:lnTo>
                <a:lnTo>
                  <a:pt x="529" y="835"/>
                </a:lnTo>
                <a:lnTo>
                  <a:pt x="529" y="844"/>
                </a:lnTo>
                <a:lnTo>
                  <a:pt x="527" y="852"/>
                </a:lnTo>
                <a:lnTo>
                  <a:pt x="525" y="860"/>
                </a:lnTo>
                <a:lnTo>
                  <a:pt x="525" y="860"/>
                </a:lnTo>
                <a:lnTo>
                  <a:pt x="525" y="861"/>
                </a:lnTo>
                <a:lnTo>
                  <a:pt x="526" y="863"/>
                </a:lnTo>
                <a:lnTo>
                  <a:pt x="530" y="869"/>
                </a:lnTo>
                <a:lnTo>
                  <a:pt x="537" y="876"/>
                </a:lnTo>
                <a:lnTo>
                  <a:pt x="537" y="876"/>
                </a:lnTo>
                <a:lnTo>
                  <a:pt x="535" y="881"/>
                </a:lnTo>
                <a:lnTo>
                  <a:pt x="529" y="891"/>
                </a:lnTo>
                <a:lnTo>
                  <a:pt x="526" y="896"/>
                </a:lnTo>
                <a:lnTo>
                  <a:pt x="525" y="902"/>
                </a:lnTo>
                <a:lnTo>
                  <a:pt x="524" y="907"/>
                </a:lnTo>
                <a:lnTo>
                  <a:pt x="525" y="911"/>
                </a:lnTo>
                <a:lnTo>
                  <a:pt x="525" y="911"/>
                </a:lnTo>
                <a:lnTo>
                  <a:pt x="527" y="914"/>
                </a:lnTo>
                <a:lnTo>
                  <a:pt x="531" y="917"/>
                </a:lnTo>
                <a:lnTo>
                  <a:pt x="535" y="919"/>
                </a:lnTo>
                <a:lnTo>
                  <a:pt x="541" y="920"/>
                </a:lnTo>
                <a:lnTo>
                  <a:pt x="555" y="923"/>
                </a:lnTo>
                <a:lnTo>
                  <a:pt x="577" y="923"/>
                </a:lnTo>
                <a:lnTo>
                  <a:pt x="577" y="923"/>
                </a:lnTo>
                <a:lnTo>
                  <a:pt x="589" y="921"/>
                </a:lnTo>
                <a:lnTo>
                  <a:pt x="599" y="919"/>
                </a:lnTo>
                <a:lnTo>
                  <a:pt x="607" y="916"/>
                </a:lnTo>
                <a:lnTo>
                  <a:pt x="613" y="911"/>
                </a:lnTo>
                <a:lnTo>
                  <a:pt x="617" y="907"/>
                </a:lnTo>
                <a:lnTo>
                  <a:pt x="620" y="902"/>
                </a:lnTo>
                <a:lnTo>
                  <a:pt x="623" y="898"/>
                </a:lnTo>
                <a:lnTo>
                  <a:pt x="624" y="894"/>
                </a:lnTo>
                <a:lnTo>
                  <a:pt x="624" y="894"/>
                </a:lnTo>
                <a:lnTo>
                  <a:pt x="626" y="879"/>
                </a:lnTo>
                <a:lnTo>
                  <a:pt x="629" y="870"/>
                </a:lnTo>
                <a:lnTo>
                  <a:pt x="629" y="870"/>
                </a:lnTo>
                <a:lnTo>
                  <a:pt x="638" y="867"/>
                </a:lnTo>
                <a:lnTo>
                  <a:pt x="644" y="863"/>
                </a:lnTo>
                <a:lnTo>
                  <a:pt x="647" y="861"/>
                </a:lnTo>
                <a:lnTo>
                  <a:pt x="647" y="860"/>
                </a:lnTo>
                <a:lnTo>
                  <a:pt x="647" y="860"/>
                </a:lnTo>
                <a:lnTo>
                  <a:pt x="645" y="842"/>
                </a:lnTo>
                <a:lnTo>
                  <a:pt x="647" y="807"/>
                </a:lnTo>
                <a:lnTo>
                  <a:pt x="647" y="755"/>
                </a:lnTo>
                <a:lnTo>
                  <a:pt x="647" y="755"/>
                </a:lnTo>
                <a:lnTo>
                  <a:pt x="647" y="754"/>
                </a:lnTo>
                <a:lnTo>
                  <a:pt x="648" y="754"/>
                </a:lnTo>
                <a:lnTo>
                  <a:pt x="649" y="751"/>
                </a:lnTo>
                <a:lnTo>
                  <a:pt x="650" y="749"/>
                </a:lnTo>
                <a:lnTo>
                  <a:pt x="651" y="743"/>
                </a:lnTo>
                <a:lnTo>
                  <a:pt x="653" y="735"/>
                </a:lnTo>
                <a:lnTo>
                  <a:pt x="653" y="721"/>
                </a:lnTo>
                <a:lnTo>
                  <a:pt x="653" y="704"/>
                </a:lnTo>
                <a:lnTo>
                  <a:pt x="653" y="704"/>
                </a:lnTo>
                <a:lnTo>
                  <a:pt x="651" y="683"/>
                </a:lnTo>
                <a:lnTo>
                  <a:pt x="650" y="667"/>
                </a:lnTo>
                <a:lnTo>
                  <a:pt x="647" y="637"/>
                </a:lnTo>
                <a:lnTo>
                  <a:pt x="643" y="611"/>
                </a:lnTo>
                <a:lnTo>
                  <a:pt x="642" y="596"/>
                </a:lnTo>
                <a:lnTo>
                  <a:pt x="641" y="582"/>
                </a:lnTo>
                <a:lnTo>
                  <a:pt x="641" y="444"/>
                </a:lnTo>
                <a:lnTo>
                  <a:pt x="641" y="444"/>
                </a:lnTo>
                <a:lnTo>
                  <a:pt x="645" y="324"/>
                </a:lnTo>
                <a:lnTo>
                  <a:pt x="645" y="286"/>
                </a:lnTo>
                <a:lnTo>
                  <a:pt x="645" y="251"/>
                </a:lnTo>
                <a:lnTo>
                  <a:pt x="644" y="226"/>
                </a:lnTo>
                <a:lnTo>
                  <a:pt x="643" y="218"/>
                </a:lnTo>
                <a:lnTo>
                  <a:pt x="641" y="213"/>
                </a:lnTo>
                <a:lnTo>
                  <a:pt x="641" y="213"/>
                </a:lnTo>
                <a:lnTo>
                  <a:pt x="636" y="207"/>
                </a:lnTo>
                <a:lnTo>
                  <a:pt x="632" y="201"/>
                </a:lnTo>
                <a:lnTo>
                  <a:pt x="623" y="184"/>
                </a:lnTo>
                <a:lnTo>
                  <a:pt x="614" y="168"/>
                </a:lnTo>
                <a:lnTo>
                  <a:pt x="606" y="156"/>
                </a:lnTo>
                <a:lnTo>
                  <a:pt x="606" y="156"/>
                </a:lnTo>
                <a:lnTo>
                  <a:pt x="602" y="151"/>
                </a:lnTo>
                <a:lnTo>
                  <a:pt x="600" y="145"/>
                </a:lnTo>
                <a:lnTo>
                  <a:pt x="595" y="134"/>
                </a:lnTo>
                <a:lnTo>
                  <a:pt x="592" y="126"/>
                </a:lnTo>
                <a:lnTo>
                  <a:pt x="591" y="122"/>
                </a:lnTo>
                <a:lnTo>
                  <a:pt x="589" y="121"/>
                </a:lnTo>
                <a:lnTo>
                  <a:pt x="589" y="121"/>
                </a:lnTo>
                <a:lnTo>
                  <a:pt x="583" y="115"/>
                </a:lnTo>
                <a:lnTo>
                  <a:pt x="576" y="105"/>
                </a:lnTo>
                <a:lnTo>
                  <a:pt x="560" y="81"/>
                </a:lnTo>
                <a:lnTo>
                  <a:pt x="560" y="81"/>
                </a:lnTo>
                <a:lnTo>
                  <a:pt x="556" y="74"/>
                </a:lnTo>
                <a:lnTo>
                  <a:pt x="555" y="71"/>
                </a:lnTo>
                <a:lnTo>
                  <a:pt x="531" y="57"/>
                </a:lnTo>
                <a:lnTo>
                  <a:pt x="531" y="57"/>
                </a:lnTo>
                <a:lnTo>
                  <a:pt x="508" y="43"/>
                </a:lnTo>
                <a:lnTo>
                  <a:pt x="491" y="32"/>
                </a:lnTo>
                <a:lnTo>
                  <a:pt x="483" y="27"/>
                </a:lnTo>
                <a:lnTo>
                  <a:pt x="476" y="25"/>
                </a:lnTo>
                <a:lnTo>
                  <a:pt x="469" y="24"/>
                </a:lnTo>
                <a:lnTo>
                  <a:pt x="462" y="22"/>
                </a:lnTo>
                <a:lnTo>
                  <a:pt x="462" y="22"/>
                </a:lnTo>
                <a:lnTo>
                  <a:pt x="443" y="24"/>
                </a:lnTo>
                <a:lnTo>
                  <a:pt x="419" y="24"/>
                </a:lnTo>
                <a:lnTo>
                  <a:pt x="393" y="22"/>
                </a:lnTo>
                <a:lnTo>
                  <a:pt x="393" y="22"/>
                </a:lnTo>
                <a:lnTo>
                  <a:pt x="389" y="19"/>
                </a:lnTo>
                <a:lnTo>
                  <a:pt x="386" y="15"/>
                </a:lnTo>
                <a:lnTo>
                  <a:pt x="380" y="11"/>
                </a:lnTo>
                <a:lnTo>
                  <a:pt x="373" y="7"/>
                </a:lnTo>
                <a:lnTo>
                  <a:pt x="362" y="3"/>
                </a:lnTo>
                <a:lnTo>
                  <a:pt x="350" y="1"/>
                </a:lnTo>
                <a:lnTo>
                  <a:pt x="334" y="0"/>
                </a:lnTo>
                <a:lnTo>
                  <a:pt x="334" y="0"/>
                </a:lnTo>
                <a:lnTo>
                  <a:pt x="320" y="1"/>
                </a:lnTo>
                <a:lnTo>
                  <a:pt x="308" y="5"/>
                </a:lnTo>
                <a:lnTo>
                  <a:pt x="299" y="9"/>
                </a:lnTo>
                <a:lnTo>
                  <a:pt x="293" y="15"/>
                </a:lnTo>
                <a:lnTo>
                  <a:pt x="288" y="20"/>
                </a:lnTo>
                <a:lnTo>
                  <a:pt x="284" y="25"/>
                </a:lnTo>
                <a:lnTo>
                  <a:pt x="283" y="28"/>
                </a:lnTo>
                <a:lnTo>
                  <a:pt x="277" y="46"/>
                </a:lnTo>
                <a:lnTo>
                  <a:pt x="254" y="69"/>
                </a:lnTo>
                <a:lnTo>
                  <a:pt x="248" y="87"/>
                </a:lnTo>
                <a:lnTo>
                  <a:pt x="248" y="87"/>
                </a:lnTo>
                <a:lnTo>
                  <a:pt x="239" y="96"/>
                </a:lnTo>
                <a:lnTo>
                  <a:pt x="232" y="106"/>
                </a:lnTo>
                <a:lnTo>
                  <a:pt x="225" y="115"/>
                </a:lnTo>
                <a:lnTo>
                  <a:pt x="225" y="115"/>
                </a:lnTo>
                <a:lnTo>
                  <a:pt x="220" y="126"/>
                </a:lnTo>
                <a:lnTo>
                  <a:pt x="217" y="139"/>
                </a:lnTo>
                <a:lnTo>
                  <a:pt x="214" y="151"/>
                </a:lnTo>
                <a:lnTo>
                  <a:pt x="213" y="162"/>
                </a:lnTo>
                <a:lnTo>
                  <a:pt x="213" y="162"/>
                </a:lnTo>
                <a:lnTo>
                  <a:pt x="215" y="178"/>
                </a:lnTo>
                <a:lnTo>
                  <a:pt x="219" y="206"/>
                </a:lnTo>
                <a:lnTo>
                  <a:pt x="225" y="242"/>
                </a:lnTo>
                <a:lnTo>
                  <a:pt x="225" y="242"/>
                </a:lnTo>
                <a:lnTo>
                  <a:pt x="242" y="265"/>
                </a:lnTo>
                <a:lnTo>
                  <a:pt x="254" y="282"/>
                </a:lnTo>
                <a:lnTo>
                  <a:pt x="258" y="289"/>
                </a:lnTo>
                <a:lnTo>
                  <a:pt x="259" y="294"/>
                </a:lnTo>
                <a:lnTo>
                  <a:pt x="259" y="294"/>
                </a:lnTo>
                <a:lnTo>
                  <a:pt x="265" y="318"/>
                </a:lnTo>
                <a:lnTo>
                  <a:pt x="271" y="334"/>
                </a:lnTo>
                <a:lnTo>
                  <a:pt x="283" y="340"/>
                </a:lnTo>
                <a:lnTo>
                  <a:pt x="283" y="340"/>
                </a:lnTo>
                <a:lnTo>
                  <a:pt x="270" y="357"/>
                </a:lnTo>
                <a:lnTo>
                  <a:pt x="263" y="370"/>
                </a:lnTo>
                <a:lnTo>
                  <a:pt x="261" y="376"/>
                </a:lnTo>
                <a:lnTo>
                  <a:pt x="259" y="381"/>
                </a:lnTo>
                <a:lnTo>
                  <a:pt x="259" y="381"/>
                </a:lnTo>
                <a:lnTo>
                  <a:pt x="261" y="387"/>
                </a:lnTo>
                <a:lnTo>
                  <a:pt x="263" y="393"/>
                </a:lnTo>
                <a:lnTo>
                  <a:pt x="265" y="398"/>
                </a:lnTo>
                <a:lnTo>
                  <a:pt x="277" y="398"/>
                </a:lnTo>
                <a:lnTo>
                  <a:pt x="225" y="611"/>
                </a:lnTo>
                <a:lnTo>
                  <a:pt x="225" y="611"/>
                </a:lnTo>
                <a:lnTo>
                  <a:pt x="199" y="609"/>
                </a:lnTo>
                <a:lnTo>
                  <a:pt x="127" y="606"/>
                </a:lnTo>
                <a:lnTo>
                  <a:pt x="127" y="606"/>
                </a:lnTo>
                <a:lnTo>
                  <a:pt x="83" y="604"/>
                </a:lnTo>
                <a:lnTo>
                  <a:pt x="46" y="604"/>
                </a:lnTo>
                <a:lnTo>
                  <a:pt x="32" y="605"/>
                </a:lnTo>
                <a:lnTo>
                  <a:pt x="21" y="607"/>
                </a:lnTo>
                <a:lnTo>
                  <a:pt x="14" y="608"/>
                </a:lnTo>
                <a:lnTo>
                  <a:pt x="12" y="609"/>
                </a:lnTo>
                <a:lnTo>
                  <a:pt x="12" y="611"/>
                </a:lnTo>
                <a:lnTo>
                  <a:pt x="28" y="634"/>
                </a:lnTo>
                <a:lnTo>
                  <a:pt x="22" y="807"/>
                </a:lnTo>
                <a:lnTo>
                  <a:pt x="22" y="807"/>
                </a:lnTo>
                <a:lnTo>
                  <a:pt x="26" y="811"/>
                </a:lnTo>
                <a:lnTo>
                  <a:pt x="34" y="819"/>
                </a:lnTo>
                <a:lnTo>
                  <a:pt x="34" y="819"/>
                </a:lnTo>
                <a:lnTo>
                  <a:pt x="41" y="823"/>
                </a:lnTo>
                <a:lnTo>
                  <a:pt x="53" y="825"/>
                </a:lnTo>
                <a:lnTo>
                  <a:pt x="69" y="829"/>
                </a:lnTo>
                <a:lnTo>
                  <a:pt x="87" y="830"/>
                </a:lnTo>
                <a:lnTo>
                  <a:pt x="87" y="830"/>
                </a:lnTo>
                <a:close/>
                <a:moveTo>
                  <a:pt x="329" y="317"/>
                </a:moveTo>
                <a:lnTo>
                  <a:pt x="352" y="340"/>
                </a:lnTo>
                <a:lnTo>
                  <a:pt x="323" y="490"/>
                </a:lnTo>
                <a:lnTo>
                  <a:pt x="323" y="548"/>
                </a:lnTo>
                <a:lnTo>
                  <a:pt x="323" y="548"/>
                </a:lnTo>
                <a:lnTo>
                  <a:pt x="293" y="659"/>
                </a:lnTo>
                <a:lnTo>
                  <a:pt x="271" y="737"/>
                </a:lnTo>
                <a:lnTo>
                  <a:pt x="263" y="762"/>
                </a:lnTo>
                <a:lnTo>
                  <a:pt x="259" y="773"/>
                </a:lnTo>
                <a:lnTo>
                  <a:pt x="259" y="773"/>
                </a:lnTo>
                <a:lnTo>
                  <a:pt x="252" y="776"/>
                </a:lnTo>
                <a:lnTo>
                  <a:pt x="248" y="779"/>
                </a:lnTo>
                <a:lnTo>
                  <a:pt x="237" y="795"/>
                </a:lnTo>
                <a:lnTo>
                  <a:pt x="237" y="795"/>
                </a:lnTo>
                <a:lnTo>
                  <a:pt x="236" y="794"/>
                </a:lnTo>
                <a:lnTo>
                  <a:pt x="234" y="793"/>
                </a:lnTo>
                <a:lnTo>
                  <a:pt x="233" y="793"/>
                </a:lnTo>
                <a:lnTo>
                  <a:pt x="231" y="793"/>
                </a:lnTo>
                <a:lnTo>
                  <a:pt x="228" y="794"/>
                </a:lnTo>
                <a:lnTo>
                  <a:pt x="225" y="795"/>
                </a:lnTo>
                <a:lnTo>
                  <a:pt x="225" y="795"/>
                </a:lnTo>
                <a:lnTo>
                  <a:pt x="221" y="799"/>
                </a:lnTo>
                <a:lnTo>
                  <a:pt x="218" y="804"/>
                </a:lnTo>
                <a:lnTo>
                  <a:pt x="213" y="813"/>
                </a:lnTo>
                <a:lnTo>
                  <a:pt x="208" y="825"/>
                </a:lnTo>
                <a:lnTo>
                  <a:pt x="202" y="813"/>
                </a:lnTo>
                <a:lnTo>
                  <a:pt x="254" y="600"/>
                </a:lnTo>
                <a:lnTo>
                  <a:pt x="306" y="403"/>
                </a:lnTo>
                <a:lnTo>
                  <a:pt x="306" y="403"/>
                </a:lnTo>
                <a:lnTo>
                  <a:pt x="313" y="400"/>
                </a:lnTo>
                <a:lnTo>
                  <a:pt x="319" y="395"/>
                </a:lnTo>
                <a:lnTo>
                  <a:pt x="323" y="392"/>
                </a:lnTo>
                <a:lnTo>
                  <a:pt x="323" y="392"/>
                </a:lnTo>
                <a:lnTo>
                  <a:pt x="325" y="389"/>
                </a:lnTo>
                <a:lnTo>
                  <a:pt x="326" y="386"/>
                </a:lnTo>
                <a:lnTo>
                  <a:pt x="326" y="376"/>
                </a:lnTo>
                <a:lnTo>
                  <a:pt x="326" y="368"/>
                </a:lnTo>
                <a:lnTo>
                  <a:pt x="325" y="364"/>
                </a:lnTo>
                <a:lnTo>
                  <a:pt x="323" y="363"/>
                </a:lnTo>
                <a:lnTo>
                  <a:pt x="323" y="363"/>
                </a:lnTo>
                <a:lnTo>
                  <a:pt x="321" y="362"/>
                </a:lnTo>
                <a:lnTo>
                  <a:pt x="320" y="359"/>
                </a:lnTo>
                <a:lnTo>
                  <a:pt x="319" y="353"/>
                </a:lnTo>
                <a:lnTo>
                  <a:pt x="318" y="346"/>
                </a:lnTo>
                <a:lnTo>
                  <a:pt x="318" y="328"/>
                </a:lnTo>
                <a:lnTo>
                  <a:pt x="329" y="317"/>
                </a:lnTo>
                <a:close/>
                <a:moveTo>
                  <a:pt x="323" y="606"/>
                </a:moveTo>
                <a:lnTo>
                  <a:pt x="318" y="779"/>
                </a:lnTo>
                <a:lnTo>
                  <a:pt x="294" y="773"/>
                </a:lnTo>
                <a:lnTo>
                  <a:pt x="277" y="755"/>
                </a:lnTo>
                <a:lnTo>
                  <a:pt x="323" y="6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6F72B1E0-2FE6-469B-A6DE-7D76330C3763}"/>
              </a:ext>
            </a:extLst>
          </p:cNvPr>
          <p:cNvSpPr>
            <a:spLocks noEditPoints="1"/>
          </p:cNvSpPr>
          <p:nvPr/>
        </p:nvSpPr>
        <p:spPr bwMode="auto">
          <a:xfrm>
            <a:off x="8148355" y="818710"/>
            <a:ext cx="968271" cy="1600318"/>
          </a:xfrm>
          <a:custGeom>
            <a:avLst/>
            <a:gdLst>
              <a:gd name="T0" fmla="*/ 466 w 743"/>
              <a:gd name="T1" fmla="*/ 71 h 1228"/>
              <a:gd name="T2" fmla="*/ 381 w 743"/>
              <a:gd name="T3" fmla="*/ 83 h 1228"/>
              <a:gd name="T4" fmla="*/ 272 w 743"/>
              <a:gd name="T5" fmla="*/ 225 h 1228"/>
              <a:gd name="T6" fmla="*/ 170 w 743"/>
              <a:gd name="T7" fmla="*/ 432 h 1228"/>
              <a:gd name="T8" fmla="*/ 157 w 743"/>
              <a:gd name="T9" fmla="*/ 464 h 1228"/>
              <a:gd name="T10" fmla="*/ 148 w 743"/>
              <a:gd name="T11" fmla="*/ 521 h 1228"/>
              <a:gd name="T12" fmla="*/ 118 w 743"/>
              <a:gd name="T13" fmla="*/ 709 h 1228"/>
              <a:gd name="T14" fmla="*/ 130 w 743"/>
              <a:gd name="T15" fmla="*/ 777 h 1228"/>
              <a:gd name="T16" fmla="*/ 76 w 743"/>
              <a:gd name="T17" fmla="*/ 869 h 1228"/>
              <a:gd name="T18" fmla="*/ 39 w 743"/>
              <a:gd name="T19" fmla="*/ 920 h 1228"/>
              <a:gd name="T20" fmla="*/ 1 w 743"/>
              <a:gd name="T21" fmla="*/ 970 h 1228"/>
              <a:gd name="T22" fmla="*/ 23 w 743"/>
              <a:gd name="T23" fmla="*/ 1064 h 1228"/>
              <a:gd name="T24" fmla="*/ 68 w 743"/>
              <a:gd name="T25" fmla="*/ 1103 h 1228"/>
              <a:gd name="T26" fmla="*/ 113 w 743"/>
              <a:gd name="T27" fmla="*/ 1111 h 1228"/>
              <a:gd name="T28" fmla="*/ 110 w 743"/>
              <a:gd name="T29" fmla="*/ 1030 h 1228"/>
              <a:gd name="T30" fmla="*/ 160 w 743"/>
              <a:gd name="T31" fmla="*/ 963 h 1228"/>
              <a:gd name="T32" fmla="*/ 272 w 743"/>
              <a:gd name="T33" fmla="*/ 1036 h 1228"/>
              <a:gd name="T34" fmla="*/ 304 w 743"/>
              <a:gd name="T35" fmla="*/ 1087 h 1228"/>
              <a:gd name="T36" fmla="*/ 316 w 743"/>
              <a:gd name="T37" fmla="*/ 1127 h 1228"/>
              <a:gd name="T38" fmla="*/ 162 w 743"/>
              <a:gd name="T39" fmla="*/ 1170 h 1228"/>
              <a:gd name="T40" fmla="*/ 420 w 743"/>
              <a:gd name="T41" fmla="*/ 1138 h 1228"/>
              <a:gd name="T42" fmla="*/ 517 w 743"/>
              <a:gd name="T43" fmla="*/ 1149 h 1228"/>
              <a:gd name="T44" fmla="*/ 536 w 743"/>
              <a:gd name="T45" fmla="*/ 1119 h 1228"/>
              <a:gd name="T46" fmla="*/ 474 w 743"/>
              <a:gd name="T47" fmla="*/ 1093 h 1228"/>
              <a:gd name="T48" fmla="*/ 443 w 743"/>
              <a:gd name="T49" fmla="*/ 1069 h 1228"/>
              <a:gd name="T50" fmla="*/ 445 w 743"/>
              <a:gd name="T51" fmla="*/ 1041 h 1228"/>
              <a:gd name="T52" fmla="*/ 516 w 743"/>
              <a:gd name="T53" fmla="*/ 690 h 1228"/>
              <a:gd name="T54" fmla="*/ 529 w 743"/>
              <a:gd name="T55" fmla="*/ 619 h 1228"/>
              <a:gd name="T56" fmla="*/ 569 w 743"/>
              <a:gd name="T57" fmla="*/ 448 h 1228"/>
              <a:gd name="T58" fmla="*/ 592 w 743"/>
              <a:gd name="T59" fmla="*/ 397 h 1228"/>
              <a:gd name="T60" fmla="*/ 569 w 743"/>
              <a:gd name="T61" fmla="*/ 347 h 1228"/>
              <a:gd name="T62" fmla="*/ 551 w 743"/>
              <a:gd name="T63" fmla="*/ 329 h 1228"/>
              <a:gd name="T64" fmla="*/ 557 w 743"/>
              <a:gd name="T65" fmla="*/ 267 h 1228"/>
              <a:gd name="T66" fmla="*/ 543 w 743"/>
              <a:gd name="T67" fmla="*/ 206 h 1228"/>
              <a:gd name="T68" fmla="*/ 598 w 743"/>
              <a:gd name="T69" fmla="*/ 206 h 1228"/>
              <a:gd name="T70" fmla="*/ 632 w 743"/>
              <a:gd name="T71" fmla="*/ 203 h 1228"/>
              <a:gd name="T72" fmla="*/ 642 w 743"/>
              <a:gd name="T73" fmla="*/ 184 h 1228"/>
              <a:gd name="T74" fmla="*/ 679 w 743"/>
              <a:gd name="T75" fmla="*/ 167 h 1228"/>
              <a:gd name="T76" fmla="*/ 724 w 743"/>
              <a:gd name="T77" fmla="*/ 160 h 1228"/>
              <a:gd name="T78" fmla="*/ 738 w 743"/>
              <a:gd name="T79" fmla="*/ 128 h 1228"/>
              <a:gd name="T80" fmla="*/ 732 w 743"/>
              <a:gd name="T81" fmla="*/ 63 h 1228"/>
              <a:gd name="T82" fmla="*/ 671 w 743"/>
              <a:gd name="T83" fmla="*/ 3 h 1228"/>
              <a:gd name="T84" fmla="*/ 606 w 743"/>
              <a:gd name="T85" fmla="*/ 14 h 1228"/>
              <a:gd name="T86" fmla="*/ 544 w 743"/>
              <a:gd name="T87" fmla="*/ 50 h 1228"/>
              <a:gd name="T88" fmla="*/ 438 w 743"/>
              <a:gd name="T89" fmla="*/ 577 h 1228"/>
              <a:gd name="T90" fmla="*/ 453 w 743"/>
              <a:gd name="T91" fmla="*/ 604 h 1228"/>
              <a:gd name="T92" fmla="*/ 472 w 743"/>
              <a:gd name="T93" fmla="*/ 656 h 1228"/>
              <a:gd name="T94" fmla="*/ 485 w 743"/>
              <a:gd name="T95" fmla="*/ 663 h 1228"/>
              <a:gd name="T96" fmla="*/ 400 w 743"/>
              <a:gd name="T97" fmla="*/ 977 h 1228"/>
              <a:gd name="T98" fmla="*/ 394 w 743"/>
              <a:gd name="T99" fmla="*/ 876 h 1228"/>
              <a:gd name="T100" fmla="*/ 424 w 743"/>
              <a:gd name="T101" fmla="*/ 622 h 1228"/>
              <a:gd name="T102" fmla="*/ 528 w 743"/>
              <a:gd name="T103" fmla="*/ 422 h 1228"/>
              <a:gd name="T104" fmla="*/ 517 w 743"/>
              <a:gd name="T105" fmla="*/ 540 h 1228"/>
              <a:gd name="T106" fmla="*/ 497 w 743"/>
              <a:gd name="T107" fmla="*/ 477 h 1228"/>
              <a:gd name="T108" fmla="*/ 492 w 743"/>
              <a:gd name="T109" fmla="*/ 448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3" h="1228">
                <a:moveTo>
                  <a:pt x="511" y="64"/>
                </a:moveTo>
                <a:lnTo>
                  <a:pt x="504" y="71"/>
                </a:lnTo>
                <a:lnTo>
                  <a:pt x="504" y="71"/>
                </a:lnTo>
                <a:lnTo>
                  <a:pt x="494" y="72"/>
                </a:lnTo>
                <a:lnTo>
                  <a:pt x="481" y="72"/>
                </a:lnTo>
                <a:lnTo>
                  <a:pt x="466" y="71"/>
                </a:lnTo>
                <a:lnTo>
                  <a:pt x="466" y="71"/>
                </a:lnTo>
                <a:lnTo>
                  <a:pt x="447" y="67"/>
                </a:lnTo>
                <a:lnTo>
                  <a:pt x="437" y="66"/>
                </a:lnTo>
                <a:lnTo>
                  <a:pt x="426" y="66"/>
                </a:lnTo>
                <a:lnTo>
                  <a:pt x="416" y="67"/>
                </a:lnTo>
                <a:lnTo>
                  <a:pt x="405" y="70"/>
                </a:lnTo>
                <a:lnTo>
                  <a:pt x="393" y="76"/>
                </a:lnTo>
                <a:lnTo>
                  <a:pt x="381" y="83"/>
                </a:lnTo>
                <a:lnTo>
                  <a:pt x="381" y="83"/>
                </a:lnTo>
                <a:lnTo>
                  <a:pt x="375" y="89"/>
                </a:lnTo>
                <a:lnTo>
                  <a:pt x="367" y="97"/>
                </a:lnTo>
                <a:lnTo>
                  <a:pt x="349" y="119"/>
                </a:lnTo>
                <a:lnTo>
                  <a:pt x="329" y="144"/>
                </a:lnTo>
                <a:lnTo>
                  <a:pt x="308" y="172"/>
                </a:lnTo>
                <a:lnTo>
                  <a:pt x="272" y="225"/>
                </a:lnTo>
                <a:lnTo>
                  <a:pt x="260" y="245"/>
                </a:lnTo>
                <a:lnTo>
                  <a:pt x="252" y="257"/>
                </a:lnTo>
                <a:lnTo>
                  <a:pt x="252" y="257"/>
                </a:lnTo>
                <a:lnTo>
                  <a:pt x="216" y="343"/>
                </a:lnTo>
                <a:lnTo>
                  <a:pt x="187" y="412"/>
                </a:lnTo>
                <a:lnTo>
                  <a:pt x="187" y="412"/>
                </a:lnTo>
                <a:lnTo>
                  <a:pt x="170" y="432"/>
                </a:lnTo>
                <a:lnTo>
                  <a:pt x="158" y="447"/>
                </a:lnTo>
                <a:lnTo>
                  <a:pt x="156" y="453"/>
                </a:lnTo>
                <a:lnTo>
                  <a:pt x="155" y="456"/>
                </a:lnTo>
                <a:lnTo>
                  <a:pt x="155" y="457"/>
                </a:lnTo>
                <a:lnTo>
                  <a:pt x="155" y="457"/>
                </a:lnTo>
                <a:lnTo>
                  <a:pt x="156" y="459"/>
                </a:lnTo>
                <a:lnTo>
                  <a:pt x="157" y="464"/>
                </a:lnTo>
                <a:lnTo>
                  <a:pt x="157" y="477"/>
                </a:lnTo>
                <a:lnTo>
                  <a:pt x="157" y="489"/>
                </a:lnTo>
                <a:lnTo>
                  <a:pt x="156" y="494"/>
                </a:lnTo>
                <a:lnTo>
                  <a:pt x="155" y="495"/>
                </a:lnTo>
                <a:lnTo>
                  <a:pt x="155" y="495"/>
                </a:lnTo>
                <a:lnTo>
                  <a:pt x="152" y="502"/>
                </a:lnTo>
                <a:lnTo>
                  <a:pt x="148" y="521"/>
                </a:lnTo>
                <a:lnTo>
                  <a:pt x="133" y="579"/>
                </a:lnTo>
                <a:lnTo>
                  <a:pt x="127" y="614"/>
                </a:lnTo>
                <a:lnTo>
                  <a:pt x="121" y="646"/>
                </a:lnTo>
                <a:lnTo>
                  <a:pt x="118" y="674"/>
                </a:lnTo>
                <a:lnTo>
                  <a:pt x="117" y="695"/>
                </a:lnTo>
                <a:lnTo>
                  <a:pt x="117" y="695"/>
                </a:lnTo>
                <a:lnTo>
                  <a:pt x="118" y="709"/>
                </a:lnTo>
                <a:lnTo>
                  <a:pt x="120" y="724"/>
                </a:lnTo>
                <a:lnTo>
                  <a:pt x="123" y="735"/>
                </a:lnTo>
                <a:lnTo>
                  <a:pt x="126" y="746"/>
                </a:lnTo>
                <a:lnTo>
                  <a:pt x="133" y="760"/>
                </a:lnTo>
                <a:lnTo>
                  <a:pt x="136" y="765"/>
                </a:lnTo>
                <a:lnTo>
                  <a:pt x="136" y="765"/>
                </a:lnTo>
                <a:lnTo>
                  <a:pt x="130" y="777"/>
                </a:lnTo>
                <a:lnTo>
                  <a:pt x="123" y="791"/>
                </a:lnTo>
                <a:lnTo>
                  <a:pt x="110" y="810"/>
                </a:lnTo>
                <a:lnTo>
                  <a:pt x="110" y="810"/>
                </a:lnTo>
                <a:lnTo>
                  <a:pt x="98" y="831"/>
                </a:lnTo>
                <a:lnTo>
                  <a:pt x="89" y="847"/>
                </a:lnTo>
                <a:lnTo>
                  <a:pt x="81" y="863"/>
                </a:lnTo>
                <a:lnTo>
                  <a:pt x="76" y="869"/>
                </a:lnTo>
                <a:lnTo>
                  <a:pt x="71" y="875"/>
                </a:lnTo>
                <a:lnTo>
                  <a:pt x="71" y="875"/>
                </a:lnTo>
                <a:lnTo>
                  <a:pt x="60" y="885"/>
                </a:lnTo>
                <a:lnTo>
                  <a:pt x="46" y="896"/>
                </a:lnTo>
                <a:lnTo>
                  <a:pt x="32" y="907"/>
                </a:lnTo>
                <a:lnTo>
                  <a:pt x="39" y="920"/>
                </a:lnTo>
                <a:lnTo>
                  <a:pt x="39" y="920"/>
                </a:lnTo>
                <a:lnTo>
                  <a:pt x="30" y="925"/>
                </a:lnTo>
                <a:lnTo>
                  <a:pt x="21" y="931"/>
                </a:lnTo>
                <a:lnTo>
                  <a:pt x="13" y="939"/>
                </a:lnTo>
                <a:lnTo>
                  <a:pt x="13" y="939"/>
                </a:lnTo>
                <a:lnTo>
                  <a:pt x="7" y="947"/>
                </a:lnTo>
                <a:lnTo>
                  <a:pt x="4" y="958"/>
                </a:lnTo>
                <a:lnTo>
                  <a:pt x="1" y="970"/>
                </a:lnTo>
                <a:lnTo>
                  <a:pt x="0" y="984"/>
                </a:lnTo>
                <a:lnTo>
                  <a:pt x="0" y="984"/>
                </a:lnTo>
                <a:lnTo>
                  <a:pt x="1" y="994"/>
                </a:lnTo>
                <a:lnTo>
                  <a:pt x="4" y="1007"/>
                </a:lnTo>
                <a:lnTo>
                  <a:pt x="7" y="1021"/>
                </a:lnTo>
                <a:lnTo>
                  <a:pt x="12" y="1037"/>
                </a:lnTo>
                <a:lnTo>
                  <a:pt x="23" y="1064"/>
                </a:lnTo>
                <a:lnTo>
                  <a:pt x="29" y="1075"/>
                </a:lnTo>
                <a:lnTo>
                  <a:pt x="32" y="1081"/>
                </a:lnTo>
                <a:lnTo>
                  <a:pt x="32" y="1081"/>
                </a:lnTo>
                <a:lnTo>
                  <a:pt x="38" y="1086"/>
                </a:lnTo>
                <a:lnTo>
                  <a:pt x="46" y="1090"/>
                </a:lnTo>
                <a:lnTo>
                  <a:pt x="56" y="1097"/>
                </a:lnTo>
                <a:lnTo>
                  <a:pt x="68" y="1103"/>
                </a:lnTo>
                <a:lnTo>
                  <a:pt x="80" y="1108"/>
                </a:lnTo>
                <a:lnTo>
                  <a:pt x="92" y="1113"/>
                </a:lnTo>
                <a:lnTo>
                  <a:pt x="102" y="1114"/>
                </a:lnTo>
                <a:lnTo>
                  <a:pt x="106" y="1114"/>
                </a:lnTo>
                <a:lnTo>
                  <a:pt x="110" y="1113"/>
                </a:lnTo>
                <a:lnTo>
                  <a:pt x="110" y="1113"/>
                </a:lnTo>
                <a:lnTo>
                  <a:pt x="113" y="1111"/>
                </a:lnTo>
                <a:lnTo>
                  <a:pt x="115" y="1107"/>
                </a:lnTo>
                <a:lnTo>
                  <a:pt x="117" y="1102"/>
                </a:lnTo>
                <a:lnTo>
                  <a:pt x="118" y="1096"/>
                </a:lnTo>
                <a:lnTo>
                  <a:pt x="118" y="1083"/>
                </a:lnTo>
                <a:lnTo>
                  <a:pt x="117" y="1068"/>
                </a:lnTo>
                <a:lnTo>
                  <a:pt x="112" y="1041"/>
                </a:lnTo>
                <a:lnTo>
                  <a:pt x="110" y="1030"/>
                </a:lnTo>
                <a:lnTo>
                  <a:pt x="130" y="1022"/>
                </a:lnTo>
                <a:lnTo>
                  <a:pt x="130" y="1022"/>
                </a:lnTo>
                <a:lnTo>
                  <a:pt x="139" y="1005"/>
                </a:lnTo>
                <a:lnTo>
                  <a:pt x="148" y="988"/>
                </a:lnTo>
                <a:lnTo>
                  <a:pt x="155" y="971"/>
                </a:lnTo>
                <a:lnTo>
                  <a:pt x="155" y="971"/>
                </a:lnTo>
                <a:lnTo>
                  <a:pt x="160" y="963"/>
                </a:lnTo>
                <a:lnTo>
                  <a:pt x="166" y="952"/>
                </a:lnTo>
                <a:lnTo>
                  <a:pt x="181" y="930"/>
                </a:lnTo>
                <a:lnTo>
                  <a:pt x="198" y="908"/>
                </a:lnTo>
                <a:lnTo>
                  <a:pt x="207" y="894"/>
                </a:lnTo>
                <a:lnTo>
                  <a:pt x="207" y="894"/>
                </a:lnTo>
                <a:lnTo>
                  <a:pt x="239" y="835"/>
                </a:lnTo>
                <a:lnTo>
                  <a:pt x="272" y="1036"/>
                </a:lnTo>
                <a:lnTo>
                  <a:pt x="285" y="1041"/>
                </a:lnTo>
                <a:lnTo>
                  <a:pt x="310" y="1068"/>
                </a:lnTo>
                <a:lnTo>
                  <a:pt x="310" y="1068"/>
                </a:lnTo>
                <a:lnTo>
                  <a:pt x="306" y="1074"/>
                </a:lnTo>
                <a:lnTo>
                  <a:pt x="304" y="1080"/>
                </a:lnTo>
                <a:lnTo>
                  <a:pt x="304" y="1083"/>
                </a:lnTo>
                <a:lnTo>
                  <a:pt x="304" y="1087"/>
                </a:lnTo>
                <a:lnTo>
                  <a:pt x="304" y="1087"/>
                </a:lnTo>
                <a:lnTo>
                  <a:pt x="307" y="1103"/>
                </a:lnTo>
                <a:lnTo>
                  <a:pt x="310" y="1113"/>
                </a:lnTo>
                <a:lnTo>
                  <a:pt x="336" y="1113"/>
                </a:lnTo>
                <a:lnTo>
                  <a:pt x="336" y="1113"/>
                </a:lnTo>
                <a:lnTo>
                  <a:pt x="324" y="1120"/>
                </a:lnTo>
                <a:lnTo>
                  <a:pt x="316" y="1127"/>
                </a:lnTo>
                <a:lnTo>
                  <a:pt x="310" y="1132"/>
                </a:lnTo>
                <a:lnTo>
                  <a:pt x="310" y="1132"/>
                </a:lnTo>
                <a:lnTo>
                  <a:pt x="308" y="1137"/>
                </a:lnTo>
                <a:lnTo>
                  <a:pt x="308" y="1144"/>
                </a:lnTo>
                <a:lnTo>
                  <a:pt x="310" y="1151"/>
                </a:lnTo>
                <a:lnTo>
                  <a:pt x="168" y="1145"/>
                </a:lnTo>
                <a:lnTo>
                  <a:pt x="162" y="1170"/>
                </a:lnTo>
                <a:lnTo>
                  <a:pt x="175" y="1183"/>
                </a:lnTo>
                <a:lnTo>
                  <a:pt x="562" y="1228"/>
                </a:lnTo>
                <a:lnTo>
                  <a:pt x="562" y="1190"/>
                </a:lnTo>
                <a:lnTo>
                  <a:pt x="434" y="1170"/>
                </a:lnTo>
                <a:lnTo>
                  <a:pt x="426" y="1158"/>
                </a:lnTo>
                <a:lnTo>
                  <a:pt x="420" y="1138"/>
                </a:lnTo>
                <a:lnTo>
                  <a:pt x="420" y="1138"/>
                </a:lnTo>
                <a:lnTo>
                  <a:pt x="432" y="1141"/>
                </a:lnTo>
                <a:lnTo>
                  <a:pt x="460" y="1146"/>
                </a:lnTo>
                <a:lnTo>
                  <a:pt x="489" y="1151"/>
                </a:lnTo>
                <a:lnTo>
                  <a:pt x="503" y="1152"/>
                </a:lnTo>
                <a:lnTo>
                  <a:pt x="511" y="1151"/>
                </a:lnTo>
                <a:lnTo>
                  <a:pt x="511" y="1151"/>
                </a:lnTo>
                <a:lnTo>
                  <a:pt x="517" y="1149"/>
                </a:lnTo>
                <a:lnTo>
                  <a:pt x="522" y="1145"/>
                </a:lnTo>
                <a:lnTo>
                  <a:pt x="526" y="1140"/>
                </a:lnTo>
                <a:lnTo>
                  <a:pt x="531" y="1134"/>
                </a:lnTo>
                <a:lnTo>
                  <a:pt x="536" y="1125"/>
                </a:lnTo>
                <a:lnTo>
                  <a:pt x="537" y="1121"/>
                </a:lnTo>
                <a:lnTo>
                  <a:pt x="536" y="1119"/>
                </a:lnTo>
                <a:lnTo>
                  <a:pt x="536" y="1119"/>
                </a:lnTo>
                <a:lnTo>
                  <a:pt x="529" y="1116"/>
                </a:lnTo>
                <a:lnTo>
                  <a:pt x="514" y="1112"/>
                </a:lnTo>
                <a:lnTo>
                  <a:pt x="498" y="1107"/>
                </a:lnTo>
                <a:lnTo>
                  <a:pt x="491" y="1103"/>
                </a:lnTo>
                <a:lnTo>
                  <a:pt x="485" y="1100"/>
                </a:lnTo>
                <a:lnTo>
                  <a:pt x="485" y="1100"/>
                </a:lnTo>
                <a:lnTo>
                  <a:pt x="474" y="1093"/>
                </a:lnTo>
                <a:lnTo>
                  <a:pt x="462" y="1088"/>
                </a:lnTo>
                <a:lnTo>
                  <a:pt x="451" y="1082"/>
                </a:lnTo>
                <a:lnTo>
                  <a:pt x="448" y="1078"/>
                </a:lnTo>
                <a:lnTo>
                  <a:pt x="445" y="1074"/>
                </a:lnTo>
                <a:lnTo>
                  <a:pt x="445" y="1074"/>
                </a:lnTo>
                <a:lnTo>
                  <a:pt x="444" y="1071"/>
                </a:lnTo>
                <a:lnTo>
                  <a:pt x="443" y="1069"/>
                </a:lnTo>
                <a:lnTo>
                  <a:pt x="441" y="1068"/>
                </a:lnTo>
                <a:lnTo>
                  <a:pt x="439" y="1068"/>
                </a:lnTo>
                <a:lnTo>
                  <a:pt x="438" y="1066"/>
                </a:lnTo>
                <a:lnTo>
                  <a:pt x="439" y="1062"/>
                </a:lnTo>
                <a:lnTo>
                  <a:pt x="439" y="1062"/>
                </a:lnTo>
                <a:lnTo>
                  <a:pt x="444" y="1047"/>
                </a:lnTo>
                <a:lnTo>
                  <a:pt x="445" y="1041"/>
                </a:lnTo>
                <a:lnTo>
                  <a:pt x="420" y="1030"/>
                </a:lnTo>
                <a:lnTo>
                  <a:pt x="420" y="1016"/>
                </a:lnTo>
                <a:lnTo>
                  <a:pt x="498" y="701"/>
                </a:lnTo>
                <a:lnTo>
                  <a:pt x="498" y="701"/>
                </a:lnTo>
                <a:lnTo>
                  <a:pt x="506" y="696"/>
                </a:lnTo>
                <a:lnTo>
                  <a:pt x="513" y="693"/>
                </a:lnTo>
                <a:lnTo>
                  <a:pt x="516" y="690"/>
                </a:lnTo>
                <a:lnTo>
                  <a:pt x="517" y="688"/>
                </a:lnTo>
                <a:lnTo>
                  <a:pt x="524" y="669"/>
                </a:lnTo>
                <a:lnTo>
                  <a:pt x="530" y="650"/>
                </a:lnTo>
                <a:lnTo>
                  <a:pt x="530" y="650"/>
                </a:lnTo>
                <a:lnTo>
                  <a:pt x="531" y="643"/>
                </a:lnTo>
                <a:lnTo>
                  <a:pt x="531" y="635"/>
                </a:lnTo>
                <a:lnTo>
                  <a:pt x="529" y="619"/>
                </a:lnTo>
                <a:lnTo>
                  <a:pt x="525" y="604"/>
                </a:lnTo>
                <a:lnTo>
                  <a:pt x="524" y="599"/>
                </a:lnTo>
                <a:lnTo>
                  <a:pt x="562" y="450"/>
                </a:lnTo>
                <a:lnTo>
                  <a:pt x="562" y="450"/>
                </a:lnTo>
                <a:lnTo>
                  <a:pt x="565" y="450"/>
                </a:lnTo>
                <a:lnTo>
                  <a:pt x="566" y="450"/>
                </a:lnTo>
                <a:lnTo>
                  <a:pt x="569" y="448"/>
                </a:lnTo>
                <a:lnTo>
                  <a:pt x="572" y="445"/>
                </a:lnTo>
                <a:lnTo>
                  <a:pt x="575" y="440"/>
                </a:lnTo>
                <a:lnTo>
                  <a:pt x="579" y="434"/>
                </a:lnTo>
                <a:lnTo>
                  <a:pt x="581" y="425"/>
                </a:lnTo>
                <a:lnTo>
                  <a:pt x="581" y="425"/>
                </a:lnTo>
                <a:lnTo>
                  <a:pt x="587" y="407"/>
                </a:lnTo>
                <a:lnTo>
                  <a:pt x="592" y="397"/>
                </a:lnTo>
                <a:lnTo>
                  <a:pt x="592" y="393"/>
                </a:lnTo>
                <a:lnTo>
                  <a:pt x="592" y="389"/>
                </a:lnTo>
                <a:lnTo>
                  <a:pt x="591" y="384"/>
                </a:lnTo>
                <a:lnTo>
                  <a:pt x="588" y="379"/>
                </a:lnTo>
                <a:lnTo>
                  <a:pt x="588" y="379"/>
                </a:lnTo>
                <a:lnTo>
                  <a:pt x="575" y="357"/>
                </a:lnTo>
                <a:lnTo>
                  <a:pt x="569" y="347"/>
                </a:lnTo>
                <a:lnTo>
                  <a:pt x="566" y="344"/>
                </a:lnTo>
                <a:lnTo>
                  <a:pt x="562" y="341"/>
                </a:lnTo>
                <a:lnTo>
                  <a:pt x="562" y="341"/>
                </a:lnTo>
                <a:lnTo>
                  <a:pt x="553" y="335"/>
                </a:lnTo>
                <a:lnTo>
                  <a:pt x="549" y="334"/>
                </a:lnTo>
                <a:lnTo>
                  <a:pt x="549" y="334"/>
                </a:lnTo>
                <a:lnTo>
                  <a:pt x="551" y="329"/>
                </a:lnTo>
                <a:lnTo>
                  <a:pt x="556" y="319"/>
                </a:lnTo>
                <a:lnTo>
                  <a:pt x="561" y="303"/>
                </a:lnTo>
                <a:lnTo>
                  <a:pt x="562" y="296"/>
                </a:lnTo>
                <a:lnTo>
                  <a:pt x="562" y="289"/>
                </a:lnTo>
                <a:lnTo>
                  <a:pt x="562" y="289"/>
                </a:lnTo>
                <a:lnTo>
                  <a:pt x="560" y="277"/>
                </a:lnTo>
                <a:lnTo>
                  <a:pt x="557" y="267"/>
                </a:lnTo>
                <a:lnTo>
                  <a:pt x="556" y="262"/>
                </a:lnTo>
                <a:lnTo>
                  <a:pt x="556" y="257"/>
                </a:lnTo>
                <a:lnTo>
                  <a:pt x="556" y="257"/>
                </a:lnTo>
                <a:lnTo>
                  <a:pt x="555" y="252"/>
                </a:lnTo>
                <a:lnTo>
                  <a:pt x="553" y="244"/>
                </a:lnTo>
                <a:lnTo>
                  <a:pt x="549" y="232"/>
                </a:lnTo>
                <a:lnTo>
                  <a:pt x="543" y="206"/>
                </a:lnTo>
                <a:lnTo>
                  <a:pt x="543" y="206"/>
                </a:lnTo>
                <a:lnTo>
                  <a:pt x="553" y="206"/>
                </a:lnTo>
                <a:lnTo>
                  <a:pt x="566" y="206"/>
                </a:lnTo>
                <a:lnTo>
                  <a:pt x="581" y="206"/>
                </a:lnTo>
                <a:lnTo>
                  <a:pt x="581" y="206"/>
                </a:lnTo>
                <a:lnTo>
                  <a:pt x="591" y="206"/>
                </a:lnTo>
                <a:lnTo>
                  <a:pt x="598" y="206"/>
                </a:lnTo>
                <a:lnTo>
                  <a:pt x="610" y="203"/>
                </a:lnTo>
                <a:lnTo>
                  <a:pt x="618" y="201"/>
                </a:lnTo>
                <a:lnTo>
                  <a:pt x="621" y="200"/>
                </a:lnTo>
                <a:lnTo>
                  <a:pt x="621" y="200"/>
                </a:lnTo>
                <a:lnTo>
                  <a:pt x="623" y="201"/>
                </a:lnTo>
                <a:lnTo>
                  <a:pt x="630" y="202"/>
                </a:lnTo>
                <a:lnTo>
                  <a:pt x="632" y="203"/>
                </a:lnTo>
                <a:lnTo>
                  <a:pt x="636" y="203"/>
                </a:lnTo>
                <a:lnTo>
                  <a:pt x="638" y="202"/>
                </a:lnTo>
                <a:lnTo>
                  <a:pt x="640" y="200"/>
                </a:lnTo>
                <a:lnTo>
                  <a:pt x="640" y="200"/>
                </a:lnTo>
                <a:lnTo>
                  <a:pt x="641" y="194"/>
                </a:lnTo>
                <a:lnTo>
                  <a:pt x="641" y="189"/>
                </a:lnTo>
                <a:lnTo>
                  <a:pt x="642" y="184"/>
                </a:lnTo>
                <a:lnTo>
                  <a:pt x="643" y="182"/>
                </a:lnTo>
                <a:lnTo>
                  <a:pt x="647" y="179"/>
                </a:lnTo>
                <a:lnTo>
                  <a:pt x="647" y="179"/>
                </a:lnTo>
                <a:lnTo>
                  <a:pt x="660" y="173"/>
                </a:lnTo>
                <a:lnTo>
                  <a:pt x="668" y="170"/>
                </a:lnTo>
                <a:lnTo>
                  <a:pt x="679" y="167"/>
                </a:lnTo>
                <a:lnTo>
                  <a:pt x="679" y="167"/>
                </a:lnTo>
                <a:lnTo>
                  <a:pt x="684" y="166"/>
                </a:lnTo>
                <a:lnTo>
                  <a:pt x="688" y="166"/>
                </a:lnTo>
                <a:lnTo>
                  <a:pt x="697" y="169"/>
                </a:lnTo>
                <a:lnTo>
                  <a:pt x="703" y="172"/>
                </a:lnTo>
                <a:lnTo>
                  <a:pt x="704" y="173"/>
                </a:lnTo>
                <a:lnTo>
                  <a:pt x="711" y="187"/>
                </a:lnTo>
                <a:lnTo>
                  <a:pt x="724" y="160"/>
                </a:lnTo>
                <a:lnTo>
                  <a:pt x="743" y="173"/>
                </a:lnTo>
                <a:lnTo>
                  <a:pt x="743" y="173"/>
                </a:lnTo>
                <a:lnTo>
                  <a:pt x="740" y="162"/>
                </a:lnTo>
                <a:lnTo>
                  <a:pt x="737" y="151"/>
                </a:lnTo>
                <a:lnTo>
                  <a:pt x="737" y="141"/>
                </a:lnTo>
                <a:lnTo>
                  <a:pt x="737" y="141"/>
                </a:lnTo>
                <a:lnTo>
                  <a:pt x="738" y="128"/>
                </a:lnTo>
                <a:lnTo>
                  <a:pt x="740" y="108"/>
                </a:lnTo>
                <a:lnTo>
                  <a:pt x="741" y="97"/>
                </a:lnTo>
                <a:lnTo>
                  <a:pt x="740" y="88"/>
                </a:lnTo>
                <a:lnTo>
                  <a:pt x="740" y="78"/>
                </a:lnTo>
                <a:lnTo>
                  <a:pt x="737" y="71"/>
                </a:lnTo>
                <a:lnTo>
                  <a:pt x="737" y="71"/>
                </a:lnTo>
                <a:lnTo>
                  <a:pt x="732" y="63"/>
                </a:lnTo>
                <a:lnTo>
                  <a:pt x="725" y="52"/>
                </a:lnTo>
                <a:lnTo>
                  <a:pt x="717" y="39"/>
                </a:lnTo>
                <a:lnTo>
                  <a:pt x="705" y="27"/>
                </a:lnTo>
                <a:lnTo>
                  <a:pt x="693" y="15"/>
                </a:lnTo>
                <a:lnTo>
                  <a:pt x="686" y="10"/>
                </a:lnTo>
                <a:lnTo>
                  <a:pt x="679" y="7"/>
                </a:lnTo>
                <a:lnTo>
                  <a:pt x="671" y="3"/>
                </a:lnTo>
                <a:lnTo>
                  <a:pt x="662" y="1"/>
                </a:lnTo>
                <a:lnTo>
                  <a:pt x="655" y="0"/>
                </a:lnTo>
                <a:lnTo>
                  <a:pt x="647" y="0"/>
                </a:lnTo>
                <a:lnTo>
                  <a:pt x="647" y="0"/>
                </a:lnTo>
                <a:lnTo>
                  <a:pt x="630" y="3"/>
                </a:lnTo>
                <a:lnTo>
                  <a:pt x="617" y="8"/>
                </a:lnTo>
                <a:lnTo>
                  <a:pt x="606" y="14"/>
                </a:lnTo>
                <a:lnTo>
                  <a:pt x="595" y="21"/>
                </a:lnTo>
                <a:lnTo>
                  <a:pt x="579" y="34"/>
                </a:lnTo>
                <a:lnTo>
                  <a:pt x="570" y="40"/>
                </a:lnTo>
                <a:lnTo>
                  <a:pt x="562" y="45"/>
                </a:lnTo>
                <a:lnTo>
                  <a:pt x="562" y="45"/>
                </a:lnTo>
                <a:lnTo>
                  <a:pt x="554" y="48"/>
                </a:lnTo>
                <a:lnTo>
                  <a:pt x="544" y="50"/>
                </a:lnTo>
                <a:lnTo>
                  <a:pt x="528" y="52"/>
                </a:lnTo>
                <a:lnTo>
                  <a:pt x="516" y="52"/>
                </a:lnTo>
                <a:lnTo>
                  <a:pt x="511" y="51"/>
                </a:lnTo>
                <a:lnTo>
                  <a:pt x="511" y="64"/>
                </a:lnTo>
                <a:close/>
                <a:moveTo>
                  <a:pt x="434" y="572"/>
                </a:moveTo>
                <a:lnTo>
                  <a:pt x="434" y="572"/>
                </a:lnTo>
                <a:lnTo>
                  <a:pt x="438" y="577"/>
                </a:lnTo>
                <a:lnTo>
                  <a:pt x="443" y="582"/>
                </a:lnTo>
                <a:lnTo>
                  <a:pt x="445" y="585"/>
                </a:lnTo>
                <a:lnTo>
                  <a:pt x="445" y="585"/>
                </a:lnTo>
                <a:lnTo>
                  <a:pt x="450" y="595"/>
                </a:lnTo>
                <a:lnTo>
                  <a:pt x="451" y="601"/>
                </a:lnTo>
                <a:lnTo>
                  <a:pt x="453" y="604"/>
                </a:lnTo>
                <a:lnTo>
                  <a:pt x="453" y="604"/>
                </a:lnTo>
                <a:lnTo>
                  <a:pt x="453" y="609"/>
                </a:lnTo>
                <a:lnTo>
                  <a:pt x="455" y="615"/>
                </a:lnTo>
                <a:lnTo>
                  <a:pt x="459" y="624"/>
                </a:lnTo>
                <a:lnTo>
                  <a:pt x="466" y="624"/>
                </a:lnTo>
                <a:lnTo>
                  <a:pt x="466" y="624"/>
                </a:lnTo>
                <a:lnTo>
                  <a:pt x="472" y="656"/>
                </a:lnTo>
                <a:lnTo>
                  <a:pt x="472" y="656"/>
                </a:lnTo>
                <a:lnTo>
                  <a:pt x="474" y="665"/>
                </a:lnTo>
                <a:lnTo>
                  <a:pt x="475" y="669"/>
                </a:lnTo>
                <a:lnTo>
                  <a:pt x="476" y="669"/>
                </a:lnTo>
                <a:lnTo>
                  <a:pt x="479" y="669"/>
                </a:lnTo>
                <a:lnTo>
                  <a:pt x="479" y="669"/>
                </a:lnTo>
                <a:lnTo>
                  <a:pt x="484" y="664"/>
                </a:lnTo>
                <a:lnTo>
                  <a:pt x="485" y="663"/>
                </a:lnTo>
                <a:lnTo>
                  <a:pt x="485" y="663"/>
                </a:lnTo>
                <a:lnTo>
                  <a:pt x="485" y="671"/>
                </a:lnTo>
                <a:lnTo>
                  <a:pt x="485" y="682"/>
                </a:lnTo>
                <a:lnTo>
                  <a:pt x="485" y="682"/>
                </a:lnTo>
                <a:lnTo>
                  <a:pt x="485" y="687"/>
                </a:lnTo>
                <a:lnTo>
                  <a:pt x="485" y="688"/>
                </a:lnTo>
                <a:lnTo>
                  <a:pt x="400" y="977"/>
                </a:lnTo>
                <a:lnTo>
                  <a:pt x="400" y="977"/>
                </a:lnTo>
                <a:lnTo>
                  <a:pt x="399" y="934"/>
                </a:lnTo>
                <a:lnTo>
                  <a:pt x="397" y="902"/>
                </a:lnTo>
                <a:lnTo>
                  <a:pt x="395" y="889"/>
                </a:lnTo>
                <a:lnTo>
                  <a:pt x="394" y="881"/>
                </a:lnTo>
                <a:lnTo>
                  <a:pt x="394" y="881"/>
                </a:lnTo>
                <a:lnTo>
                  <a:pt x="394" y="876"/>
                </a:lnTo>
                <a:lnTo>
                  <a:pt x="394" y="869"/>
                </a:lnTo>
                <a:lnTo>
                  <a:pt x="395" y="844"/>
                </a:lnTo>
                <a:lnTo>
                  <a:pt x="403" y="774"/>
                </a:lnTo>
                <a:lnTo>
                  <a:pt x="413" y="699"/>
                </a:lnTo>
                <a:lnTo>
                  <a:pt x="420" y="650"/>
                </a:lnTo>
                <a:lnTo>
                  <a:pt x="420" y="650"/>
                </a:lnTo>
                <a:lnTo>
                  <a:pt x="424" y="622"/>
                </a:lnTo>
                <a:lnTo>
                  <a:pt x="425" y="597"/>
                </a:lnTo>
                <a:lnTo>
                  <a:pt x="426" y="572"/>
                </a:lnTo>
                <a:lnTo>
                  <a:pt x="434" y="572"/>
                </a:lnTo>
                <a:close/>
                <a:moveTo>
                  <a:pt x="524" y="385"/>
                </a:moveTo>
                <a:lnTo>
                  <a:pt x="524" y="385"/>
                </a:lnTo>
                <a:lnTo>
                  <a:pt x="525" y="407"/>
                </a:lnTo>
                <a:lnTo>
                  <a:pt x="528" y="422"/>
                </a:lnTo>
                <a:lnTo>
                  <a:pt x="529" y="427"/>
                </a:lnTo>
                <a:lnTo>
                  <a:pt x="530" y="431"/>
                </a:lnTo>
                <a:lnTo>
                  <a:pt x="530" y="431"/>
                </a:lnTo>
                <a:lnTo>
                  <a:pt x="534" y="434"/>
                </a:lnTo>
                <a:lnTo>
                  <a:pt x="537" y="435"/>
                </a:lnTo>
                <a:lnTo>
                  <a:pt x="543" y="438"/>
                </a:lnTo>
                <a:lnTo>
                  <a:pt x="517" y="540"/>
                </a:lnTo>
                <a:lnTo>
                  <a:pt x="517" y="540"/>
                </a:lnTo>
                <a:lnTo>
                  <a:pt x="511" y="522"/>
                </a:lnTo>
                <a:lnTo>
                  <a:pt x="507" y="508"/>
                </a:lnTo>
                <a:lnTo>
                  <a:pt x="504" y="495"/>
                </a:lnTo>
                <a:lnTo>
                  <a:pt x="504" y="495"/>
                </a:lnTo>
                <a:lnTo>
                  <a:pt x="501" y="485"/>
                </a:lnTo>
                <a:lnTo>
                  <a:pt x="497" y="477"/>
                </a:lnTo>
                <a:lnTo>
                  <a:pt x="491" y="470"/>
                </a:lnTo>
                <a:lnTo>
                  <a:pt x="491" y="470"/>
                </a:lnTo>
                <a:lnTo>
                  <a:pt x="491" y="468"/>
                </a:lnTo>
                <a:lnTo>
                  <a:pt x="491" y="464"/>
                </a:lnTo>
                <a:lnTo>
                  <a:pt x="491" y="457"/>
                </a:lnTo>
                <a:lnTo>
                  <a:pt x="491" y="457"/>
                </a:lnTo>
                <a:lnTo>
                  <a:pt x="492" y="448"/>
                </a:lnTo>
                <a:lnTo>
                  <a:pt x="492" y="443"/>
                </a:lnTo>
                <a:lnTo>
                  <a:pt x="491" y="438"/>
                </a:lnTo>
                <a:lnTo>
                  <a:pt x="524" y="3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4814DD3D-AF15-406A-AB07-E8019108AAD3}"/>
              </a:ext>
            </a:extLst>
          </p:cNvPr>
          <p:cNvSpPr>
            <a:spLocks/>
          </p:cNvSpPr>
          <p:nvPr/>
        </p:nvSpPr>
        <p:spPr bwMode="auto">
          <a:xfrm>
            <a:off x="556487" y="2753925"/>
            <a:ext cx="1242199" cy="1627576"/>
          </a:xfrm>
          <a:custGeom>
            <a:avLst/>
            <a:gdLst>
              <a:gd name="T0" fmla="*/ 496 w 967"/>
              <a:gd name="T1" fmla="*/ 3 h 1267"/>
              <a:gd name="T2" fmla="*/ 436 w 967"/>
              <a:gd name="T3" fmla="*/ 49 h 1267"/>
              <a:gd name="T4" fmla="*/ 428 w 967"/>
              <a:gd name="T5" fmla="*/ 69 h 1267"/>
              <a:gd name="T6" fmla="*/ 368 w 967"/>
              <a:gd name="T7" fmla="*/ 122 h 1267"/>
              <a:gd name="T8" fmla="*/ 285 w 967"/>
              <a:gd name="T9" fmla="*/ 173 h 1267"/>
              <a:gd name="T10" fmla="*/ 206 w 967"/>
              <a:gd name="T11" fmla="*/ 409 h 1267"/>
              <a:gd name="T12" fmla="*/ 204 w 967"/>
              <a:gd name="T13" fmla="*/ 451 h 1267"/>
              <a:gd name="T14" fmla="*/ 182 w 967"/>
              <a:gd name="T15" fmla="*/ 516 h 1267"/>
              <a:gd name="T16" fmla="*/ 181 w 967"/>
              <a:gd name="T17" fmla="*/ 569 h 1267"/>
              <a:gd name="T18" fmla="*/ 166 w 967"/>
              <a:gd name="T19" fmla="*/ 652 h 1267"/>
              <a:gd name="T20" fmla="*/ 126 w 967"/>
              <a:gd name="T21" fmla="*/ 903 h 1267"/>
              <a:gd name="T22" fmla="*/ 95 w 967"/>
              <a:gd name="T23" fmla="*/ 1073 h 1267"/>
              <a:gd name="T24" fmla="*/ 75 w 967"/>
              <a:gd name="T25" fmla="*/ 1144 h 1267"/>
              <a:gd name="T26" fmla="*/ 86 w 967"/>
              <a:gd name="T27" fmla="*/ 1180 h 1267"/>
              <a:gd name="T28" fmla="*/ 25 w 967"/>
              <a:gd name="T29" fmla="*/ 1267 h 1267"/>
              <a:gd name="T30" fmla="*/ 432 w 967"/>
              <a:gd name="T31" fmla="*/ 1223 h 1267"/>
              <a:gd name="T32" fmla="*/ 417 w 967"/>
              <a:gd name="T33" fmla="*/ 1209 h 1267"/>
              <a:gd name="T34" fmla="*/ 280 w 967"/>
              <a:gd name="T35" fmla="*/ 1189 h 1267"/>
              <a:gd name="T36" fmla="*/ 236 w 967"/>
              <a:gd name="T37" fmla="*/ 1140 h 1267"/>
              <a:gd name="T38" fmla="*/ 338 w 967"/>
              <a:gd name="T39" fmla="*/ 717 h 1267"/>
              <a:gd name="T40" fmla="*/ 369 w 967"/>
              <a:gd name="T41" fmla="*/ 705 h 1267"/>
              <a:gd name="T42" fmla="*/ 393 w 967"/>
              <a:gd name="T43" fmla="*/ 734 h 1267"/>
              <a:gd name="T44" fmla="*/ 468 w 967"/>
              <a:gd name="T45" fmla="*/ 912 h 1267"/>
              <a:gd name="T46" fmla="*/ 559 w 967"/>
              <a:gd name="T47" fmla="*/ 1134 h 1267"/>
              <a:gd name="T48" fmla="*/ 590 w 967"/>
              <a:gd name="T49" fmla="*/ 1164 h 1267"/>
              <a:gd name="T50" fmla="*/ 594 w 967"/>
              <a:gd name="T51" fmla="*/ 1209 h 1267"/>
              <a:gd name="T52" fmla="*/ 790 w 967"/>
              <a:gd name="T53" fmla="*/ 1199 h 1267"/>
              <a:gd name="T54" fmla="*/ 756 w 967"/>
              <a:gd name="T55" fmla="*/ 1164 h 1267"/>
              <a:gd name="T56" fmla="*/ 694 w 967"/>
              <a:gd name="T57" fmla="*/ 1089 h 1267"/>
              <a:gd name="T58" fmla="*/ 629 w 967"/>
              <a:gd name="T59" fmla="*/ 874 h 1267"/>
              <a:gd name="T60" fmla="*/ 597 w 967"/>
              <a:gd name="T61" fmla="*/ 818 h 1267"/>
              <a:gd name="T62" fmla="*/ 550 w 967"/>
              <a:gd name="T63" fmla="*/ 684 h 1267"/>
              <a:gd name="T64" fmla="*/ 525 w 967"/>
              <a:gd name="T65" fmla="*/ 575 h 1267"/>
              <a:gd name="T66" fmla="*/ 530 w 967"/>
              <a:gd name="T67" fmla="*/ 501 h 1267"/>
              <a:gd name="T68" fmla="*/ 580 w 967"/>
              <a:gd name="T69" fmla="*/ 461 h 1267"/>
              <a:gd name="T70" fmla="*/ 599 w 967"/>
              <a:gd name="T71" fmla="*/ 522 h 1267"/>
              <a:gd name="T72" fmla="*/ 641 w 967"/>
              <a:gd name="T73" fmla="*/ 602 h 1267"/>
              <a:gd name="T74" fmla="*/ 634 w 967"/>
              <a:gd name="T75" fmla="*/ 624 h 1267"/>
              <a:gd name="T76" fmla="*/ 678 w 967"/>
              <a:gd name="T77" fmla="*/ 668 h 1267"/>
              <a:gd name="T78" fmla="*/ 703 w 967"/>
              <a:gd name="T79" fmla="*/ 675 h 1267"/>
              <a:gd name="T80" fmla="*/ 717 w 967"/>
              <a:gd name="T81" fmla="*/ 678 h 1267"/>
              <a:gd name="T82" fmla="*/ 685 w 967"/>
              <a:gd name="T83" fmla="*/ 833 h 1267"/>
              <a:gd name="T84" fmla="*/ 699 w 967"/>
              <a:gd name="T85" fmla="*/ 913 h 1267"/>
              <a:gd name="T86" fmla="*/ 783 w 967"/>
              <a:gd name="T87" fmla="*/ 935 h 1267"/>
              <a:gd name="T88" fmla="*/ 845 w 967"/>
              <a:gd name="T89" fmla="*/ 943 h 1267"/>
              <a:gd name="T90" fmla="*/ 890 w 967"/>
              <a:gd name="T91" fmla="*/ 941 h 1267"/>
              <a:gd name="T92" fmla="*/ 933 w 967"/>
              <a:gd name="T93" fmla="*/ 908 h 1267"/>
              <a:gd name="T94" fmla="*/ 965 w 967"/>
              <a:gd name="T95" fmla="*/ 878 h 1267"/>
              <a:gd name="T96" fmla="*/ 946 w 967"/>
              <a:gd name="T97" fmla="*/ 792 h 1267"/>
              <a:gd name="T98" fmla="*/ 895 w 967"/>
              <a:gd name="T99" fmla="*/ 707 h 1267"/>
              <a:gd name="T100" fmla="*/ 760 w 967"/>
              <a:gd name="T101" fmla="*/ 628 h 1267"/>
              <a:gd name="T102" fmla="*/ 709 w 967"/>
              <a:gd name="T103" fmla="*/ 619 h 1267"/>
              <a:gd name="T104" fmla="*/ 702 w 967"/>
              <a:gd name="T105" fmla="*/ 540 h 1267"/>
              <a:gd name="T106" fmla="*/ 709 w 967"/>
              <a:gd name="T107" fmla="*/ 449 h 1267"/>
              <a:gd name="T108" fmla="*/ 712 w 967"/>
              <a:gd name="T109" fmla="*/ 367 h 1267"/>
              <a:gd name="T110" fmla="*/ 683 w 967"/>
              <a:gd name="T111" fmla="*/ 291 h 1267"/>
              <a:gd name="T112" fmla="*/ 673 w 967"/>
              <a:gd name="T113" fmla="*/ 212 h 1267"/>
              <a:gd name="T114" fmla="*/ 623 w 967"/>
              <a:gd name="T115" fmla="*/ 159 h 1267"/>
              <a:gd name="T116" fmla="*/ 640 w 967"/>
              <a:gd name="T117" fmla="*/ 89 h 1267"/>
              <a:gd name="T118" fmla="*/ 611 w 967"/>
              <a:gd name="T119" fmla="*/ 39 h 1267"/>
              <a:gd name="T120" fmla="*/ 540 w 967"/>
              <a:gd name="T121" fmla="*/ 1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7" h="1267">
                <a:moveTo>
                  <a:pt x="540" y="1"/>
                </a:moveTo>
                <a:lnTo>
                  <a:pt x="540" y="1"/>
                </a:lnTo>
                <a:lnTo>
                  <a:pt x="525" y="0"/>
                </a:lnTo>
                <a:lnTo>
                  <a:pt x="512" y="0"/>
                </a:lnTo>
                <a:lnTo>
                  <a:pt x="500" y="1"/>
                </a:lnTo>
                <a:lnTo>
                  <a:pt x="500" y="1"/>
                </a:lnTo>
                <a:lnTo>
                  <a:pt x="496" y="3"/>
                </a:lnTo>
                <a:lnTo>
                  <a:pt x="488" y="6"/>
                </a:lnTo>
                <a:lnTo>
                  <a:pt x="473" y="16"/>
                </a:lnTo>
                <a:lnTo>
                  <a:pt x="451" y="30"/>
                </a:lnTo>
                <a:lnTo>
                  <a:pt x="451" y="30"/>
                </a:lnTo>
                <a:lnTo>
                  <a:pt x="448" y="34"/>
                </a:lnTo>
                <a:lnTo>
                  <a:pt x="442" y="41"/>
                </a:lnTo>
                <a:lnTo>
                  <a:pt x="436" y="49"/>
                </a:lnTo>
                <a:lnTo>
                  <a:pt x="432" y="55"/>
                </a:lnTo>
                <a:lnTo>
                  <a:pt x="432" y="55"/>
                </a:lnTo>
                <a:lnTo>
                  <a:pt x="430" y="59"/>
                </a:lnTo>
                <a:lnTo>
                  <a:pt x="428" y="61"/>
                </a:lnTo>
                <a:lnTo>
                  <a:pt x="426" y="64"/>
                </a:lnTo>
                <a:lnTo>
                  <a:pt x="428" y="69"/>
                </a:lnTo>
                <a:lnTo>
                  <a:pt x="428" y="69"/>
                </a:lnTo>
                <a:lnTo>
                  <a:pt x="430" y="86"/>
                </a:lnTo>
                <a:lnTo>
                  <a:pt x="432" y="99"/>
                </a:lnTo>
                <a:lnTo>
                  <a:pt x="432" y="109"/>
                </a:lnTo>
                <a:lnTo>
                  <a:pt x="432" y="109"/>
                </a:lnTo>
                <a:lnTo>
                  <a:pt x="418" y="111"/>
                </a:lnTo>
                <a:lnTo>
                  <a:pt x="386" y="117"/>
                </a:lnTo>
                <a:lnTo>
                  <a:pt x="368" y="122"/>
                </a:lnTo>
                <a:lnTo>
                  <a:pt x="350" y="126"/>
                </a:lnTo>
                <a:lnTo>
                  <a:pt x="335" y="132"/>
                </a:lnTo>
                <a:lnTo>
                  <a:pt x="329" y="135"/>
                </a:lnTo>
                <a:lnTo>
                  <a:pt x="324" y="138"/>
                </a:lnTo>
                <a:lnTo>
                  <a:pt x="324" y="138"/>
                </a:lnTo>
                <a:lnTo>
                  <a:pt x="305" y="154"/>
                </a:lnTo>
                <a:lnTo>
                  <a:pt x="285" y="173"/>
                </a:lnTo>
                <a:lnTo>
                  <a:pt x="274" y="184"/>
                </a:lnTo>
                <a:lnTo>
                  <a:pt x="266" y="194"/>
                </a:lnTo>
                <a:lnTo>
                  <a:pt x="260" y="206"/>
                </a:lnTo>
                <a:lnTo>
                  <a:pt x="255" y="217"/>
                </a:lnTo>
                <a:lnTo>
                  <a:pt x="255" y="217"/>
                </a:lnTo>
                <a:lnTo>
                  <a:pt x="230" y="318"/>
                </a:lnTo>
                <a:lnTo>
                  <a:pt x="206" y="409"/>
                </a:lnTo>
                <a:lnTo>
                  <a:pt x="206" y="409"/>
                </a:lnTo>
                <a:lnTo>
                  <a:pt x="205" y="418"/>
                </a:lnTo>
                <a:lnTo>
                  <a:pt x="206" y="426"/>
                </a:lnTo>
                <a:lnTo>
                  <a:pt x="206" y="434"/>
                </a:lnTo>
                <a:lnTo>
                  <a:pt x="206" y="443"/>
                </a:lnTo>
                <a:lnTo>
                  <a:pt x="206" y="443"/>
                </a:lnTo>
                <a:lnTo>
                  <a:pt x="204" y="451"/>
                </a:lnTo>
                <a:lnTo>
                  <a:pt x="200" y="459"/>
                </a:lnTo>
                <a:lnTo>
                  <a:pt x="197" y="467"/>
                </a:lnTo>
                <a:lnTo>
                  <a:pt x="192" y="476"/>
                </a:lnTo>
                <a:lnTo>
                  <a:pt x="192" y="476"/>
                </a:lnTo>
                <a:lnTo>
                  <a:pt x="183" y="497"/>
                </a:lnTo>
                <a:lnTo>
                  <a:pt x="181" y="505"/>
                </a:lnTo>
                <a:lnTo>
                  <a:pt x="182" y="516"/>
                </a:lnTo>
                <a:lnTo>
                  <a:pt x="182" y="516"/>
                </a:lnTo>
                <a:lnTo>
                  <a:pt x="183" y="526"/>
                </a:lnTo>
                <a:lnTo>
                  <a:pt x="186" y="534"/>
                </a:lnTo>
                <a:lnTo>
                  <a:pt x="187" y="540"/>
                </a:lnTo>
                <a:lnTo>
                  <a:pt x="187" y="546"/>
                </a:lnTo>
                <a:lnTo>
                  <a:pt x="187" y="546"/>
                </a:lnTo>
                <a:lnTo>
                  <a:pt x="181" y="569"/>
                </a:lnTo>
                <a:lnTo>
                  <a:pt x="176" y="585"/>
                </a:lnTo>
                <a:lnTo>
                  <a:pt x="176" y="585"/>
                </a:lnTo>
                <a:lnTo>
                  <a:pt x="175" y="591"/>
                </a:lnTo>
                <a:lnTo>
                  <a:pt x="173" y="598"/>
                </a:lnTo>
                <a:lnTo>
                  <a:pt x="172" y="610"/>
                </a:lnTo>
                <a:lnTo>
                  <a:pt x="172" y="610"/>
                </a:lnTo>
                <a:lnTo>
                  <a:pt x="166" y="652"/>
                </a:lnTo>
                <a:lnTo>
                  <a:pt x="155" y="728"/>
                </a:lnTo>
                <a:lnTo>
                  <a:pt x="137" y="835"/>
                </a:lnTo>
                <a:lnTo>
                  <a:pt x="137" y="835"/>
                </a:lnTo>
                <a:lnTo>
                  <a:pt x="136" y="847"/>
                </a:lnTo>
                <a:lnTo>
                  <a:pt x="132" y="865"/>
                </a:lnTo>
                <a:lnTo>
                  <a:pt x="132" y="865"/>
                </a:lnTo>
                <a:lnTo>
                  <a:pt x="126" y="903"/>
                </a:lnTo>
                <a:lnTo>
                  <a:pt x="117" y="972"/>
                </a:lnTo>
                <a:lnTo>
                  <a:pt x="106" y="1039"/>
                </a:lnTo>
                <a:lnTo>
                  <a:pt x="101" y="1061"/>
                </a:lnTo>
                <a:lnTo>
                  <a:pt x="100" y="1068"/>
                </a:lnTo>
                <a:lnTo>
                  <a:pt x="98" y="1071"/>
                </a:lnTo>
                <a:lnTo>
                  <a:pt x="98" y="1071"/>
                </a:lnTo>
                <a:lnTo>
                  <a:pt x="95" y="1073"/>
                </a:lnTo>
                <a:lnTo>
                  <a:pt x="94" y="1077"/>
                </a:lnTo>
                <a:lnTo>
                  <a:pt x="89" y="1085"/>
                </a:lnTo>
                <a:lnTo>
                  <a:pt x="86" y="1094"/>
                </a:lnTo>
                <a:lnTo>
                  <a:pt x="83" y="1105"/>
                </a:lnTo>
                <a:lnTo>
                  <a:pt x="83" y="1105"/>
                </a:lnTo>
                <a:lnTo>
                  <a:pt x="80" y="1122"/>
                </a:lnTo>
                <a:lnTo>
                  <a:pt x="75" y="1144"/>
                </a:lnTo>
                <a:lnTo>
                  <a:pt x="74" y="1156"/>
                </a:lnTo>
                <a:lnTo>
                  <a:pt x="74" y="1167"/>
                </a:lnTo>
                <a:lnTo>
                  <a:pt x="75" y="1174"/>
                </a:lnTo>
                <a:lnTo>
                  <a:pt x="76" y="1178"/>
                </a:lnTo>
                <a:lnTo>
                  <a:pt x="79" y="1179"/>
                </a:lnTo>
                <a:lnTo>
                  <a:pt x="79" y="1179"/>
                </a:lnTo>
                <a:lnTo>
                  <a:pt x="86" y="1180"/>
                </a:lnTo>
                <a:lnTo>
                  <a:pt x="99" y="1181"/>
                </a:lnTo>
                <a:lnTo>
                  <a:pt x="132" y="1180"/>
                </a:lnTo>
                <a:lnTo>
                  <a:pt x="176" y="1179"/>
                </a:lnTo>
                <a:lnTo>
                  <a:pt x="157" y="1214"/>
                </a:lnTo>
                <a:lnTo>
                  <a:pt x="14" y="1214"/>
                </a:lnTo>
                <a:lnTo>
                  <a:pt x="0" y="1237"/>
                </a:lnTo>
                <a:lnTo>
                  <a:pt x="25" y="1267"/>
                </a:lnTo>
                <a:lnTo>
                  <a:pt x="428" y="1267"/>
                </a:lnTo>
                <a:lnTo>
                  <a:pt x="428" y="1242"/>
                </a:lnTo>
                <a:lnTo>
                  <a:pt x="428" y="1242"/>
                </a:lnTo>
                <a:lnTo>
                  <a:pt x="431" y="1235"/>
                </a:lnTo>
                <a:lnTo>
                  <a:pt x="434" y="1228"/>
                </a:lnTo>
                <a:lnTo>
                  <a:pt x="434" y="1225"/>
                </a:lnTo>
                <a:lnTo>
                  <a:pt x="432" y="1223"/>
                </a:lnTo>
                <a:lnTo>
                  <a:pt x="432" y="1223"/>
                </a:lnTo>
                <a:lnTo>
                  <a:pt x="429" y="1218"/>
                </a:lnTo>
                <a:lnTo>
                  <a:pt x="426" y="1214"/>
                </a:lnTo>
                <a:lnTo>
                  <a:pt x="423" y="1209"/>
                </a:lnTo>
                <a:lnTo>
                  <a:pt x="421" y="1208"/>
                </a:lnTo>
                <a:lnTo>
                  <a:pt x="417" y="1209"/>
                </a:lnTo>
                <a:lnTo>
                  <a:pt x="417" y="1209"/>
                </a:lnTo>
                <a:lnTo>
                  <a:pt x="393" y="1209"/>
                </a:lnTo>
                <a:lnTo>
                  <a:pt x="348" y="1209"/>
                </a:lnTo>
                <a:lnTo>
                  <a:pt x="285" y="1209"/>
                </a:lnTo>
                <a:lnTo>
                  <a:pt x="285" y="1209"/>
                </a:lnTo>
                <a:lnTo>
                  <a:pt x="284" y="1199"/>
                </a:lnTo>
                <a:lnTo>
                  <a:pt x="280" y="1189"/>
                </a:lnTo>
                <a:lnTo>
                  <a:pt x="280" y="1189"/>
                </a:lnTo>
                <a:lnTo>
                  <a:pt x="275" y="1180"/>
                </a:lnTo>
                <a:lnTo>
                  <a:pt x="273" y="1177"/>
                </a:lnTo>
                <a:lnTo>
                  <a:pt x="270" y="1174"/>
                </a:lnTo>
                <a:lnTo>
                  <a:pt x="270" y="1174"/>
                </a:lnTo>
                <a:lnTo>
                  <a:pt x="254" y="1161"/>
                </a:lnTo>
                <a:lnTo>
                  <a:pt x="241" y="1149"/>
                </a:lnTo>
                <a:lnTo>
                  <a:pt x="236" y="1140"/>
                </a:lnTo>
                <a:lnTo>
                  <a:pt x="255" y="1008"/>
                </a:lnTo>
                <a:lnTo>
                  <a:pt x="275" y="840"/>
                </a:lnTo>
                <a:lnTo>
                  <a:pt x="275" y="840"/>
                </a:lnTo>
                <a:lnTo>
                  <a:pt x="306" y="783"/>
                </a:lnTo>
                <a:lnTo>
                  <a:pt x="328" y="742"/>
                </a:lnTo>
                <a:lnTo>
                  <a:pt x="336" y="727"/>
                </a:lnTo>
                <a:lnTo>
                  <a:pt x="338" y="717"/>
                </a:lnTo>
                <a:lnTo>
                  <a:pt x="338" y="717"/>
                </a:lnTo>
                <a:lnTo>
                  <a:pt x="340" y="716"/>
                </a:lnTo>
                <a:lnTo>
                  <a:pt x="341" y="713"/>
                </a:lnTo>
                <a:lnTo>
                  <a:pt x="347" y="710"/>
                </a:lnTo>
                <a:lnTo>
                  <a:pt x="354" y="707"/>
                </a:lnTo>
                <a:lnTo>
                  <a:pt x="361" y="706"/>
                </a:lnTo>
                <a:lnTo>
                  <a:pt x="369" y="705"/>
                </a:lnTo>
                <a:lnTo>
                  <a:pt x="376" y="705"/>
                </a:lnTo>
                <a:lnTo>
                  <a:pt x="381" y="706"/>
                </a:lnTo>
                <a:lnTo>
                  <a:pt x="382" y="706"/>
                </a:lnTo>
                <a:lnTo>
                  <a:pt x="382" y="707"/>
                </a:lnTo>
                <a:lnTo>
                  <a:pt x="382" y="707"/>
                </a:lnTo>
                <a:lnTo>
                  <a:pt x="386" y="716"/>
                </a:lnTo>
                <a:lnTo>
                  <a:pt x="393" y="734"/>
                </a:lnTo>
                <a:lnTo>
                  <a:pt x="416" y="786"/>
                </a:lnTo>
                <a:lnTo>
                  <a:pt x="438" y="841"/>
                </a:lnTo>
                <a:lnTo>
                  <a:pt x="448" y="862"/>
                </a:lnTo>
                <a:lnTo>
                  <a:pt x="451" y="874"/>
                </a:lnTo>
                <a:lnTo>
                  <a:pt x="451" y="874"/>
                </a:lnTo>
                <a:lnTo>
                  <a:pt x="457" y="888"/>
                </a:lnTo>
                <a:lnTo>
                  <a:pt x="468" y="912"/>
                </a:lnTo>
                <a:lnTo>
                  <a:pt x="498" y="979"/>
                </a:lnTo>
                <a:lnTo>
                  <a:pt x="529" y="1046"/>
                </a:lnTo>
                <a:lnTo>
                  <a:pt x="540" y="1071"/>
                </a:lnTo>
                <a:lnTo>
                  <a:pt x="546" y="1085"/>
                </a:lnTo>
                <a:lnTo>
                  <a:pt x="546" y="1085"/>
                </a:lnTo>
                <a:lnTo>
                  <a:pt x="550" y="1108"/>
                </a:lnTo>
                <a:lnTo>
                  <a:pt x="559" y="1134"/>
                </a:lnTo>
                <a:lnTo>
                  <a:pt x="569" y="1164"/>
                </a:lnTo>
                <a:lnTo>
                  <a:pt x="569" y="1164"/>
                </a:lnTo>
                <a:lnTo>
                  <a:pt x="579" y="1162"/>
                </a:lnTo>
                <a:lnTo>
                  <a:pt x="585" y="1162"/>
                </a:lnTo>
                <a:lnTo>
                  <a:pt x="588" y="1164"/>
                </a:lnTo>
                <a:lnTo>
                  <a:pt x="590" y="1164"/>
                </a:lnTo>
                <a:lnTo>
                  <a:pt x="590" y="1164"/>
                </a:lnTo>
                <a:lnTo>
                  <a:pt x="590" y="1172"/>
                </a:lnTo>
                <a:lnTo>
                  <a:pt x="590" y="1187"/>
                </a:lnTo>
                <a:lnTo>
                  <a:pt x="590" y="1202"/>
                </a:lnTo>
                <a:lnTo>
                  <a:pt x="592" y="1206"/>
                </a:lnTo>
                <a:lnTo>
                  <a:pt x="593" y="1208"/>
                </a:lnTo>
                <a:lnTo>
                  <a:pt x="594" y="1209"/>
                </a:lnTo>
                <a:lnTo>
                  <a:pt x="594" y="1209"/>
                </a:lnTo>
                <a:lnTo>
                  <a:pt x="629" y="1209"/>
                </a:lnTo>
                <a:lnTo>
                  <a:pt x="697" y="1208"/>
                </a:lnTo>
                <a:lnTo>
                  <a:pt x="731" y="1205"/>
                </a:lnTo>
                <a:lnTo>
                  <a:pt x="762" y="1204"/>
                </a:lnTo>
                <a:lnTo>
                  <a:pt x="784" y="1202"/>
                </a:lnTo>
                <a:lnTo>
                  <a:pt x="789" y="1200"/>
                </a:lnTo>
                <a:lnTo>
                  <a:pt x="790" y="1199"/>
                </a:lnTo>
                <a:lnTo>
                  <a:pt x="791" y="1198"/>
                </a:lnTo>
                <a:lnTo>
                  <a:pt x="791" y="1198"/>
                </a:lnTo>
                <a:lnTo>
                  <a:pt x="786" y="1191"/>
                </a:lnTo>
                <a:lnTo>
                  <a:pt x="778" y="1181"/>
                </a:lnTo>
                <a:lnTo>
                  <a:pt x="767" y="1172"/>
                </a:lnTo>
                <a:lnTo>
                  <a:pt x="756" y="1164"/>
                </a:lnTo>
                <a:lnTo>
                  <a:pt x="756" y="1164"/>
                </a:lnTo>
                <a:lnTo>
                  <a:pt x="742" y="1155"/>
                </a:lnTo>
                <a:lnTo>
                  <a:pt x="725" y="1143"/>
                </a:lnTo>
                <a:lnTo>
                  <a:pt x="708" y="1130"/>
                </a:lnTo>
                <a:lnTo>
                  <a:pt x="717" y="1105"/>
                </a:lnTo>
                <a:lnTo>
                  <a:pt x="717" y="1105"/>
                </a:lnTo>
                <a:lnTo>
                  <a:pt x="704" y="1097"/>
                </a:lnTo>
                <a:lnTo>
                  <a:pt x="694" y="1089"/>
                </a:lnTo>
                <a:lnTo>
                  <a:pt x="687" y="1080"/>
                </a:lnTo>
                <a:lnTo>
                  <a:pt x="687" y="1080"/>
                </a:lnTo>
                <a:lnTo>
                  <a:pt x="683" y="1069"/>
                </a:lnTo>
                <a:lnTo>
                  <a:pt x="675" y="1046"/>
                </a:lnTo>
                <a:lnTo>
                  <a:pt x="656" y="977"/>
                </a:lnTo>
                <a:lnTo>
                  <a:pt x="629" y="874"/>
                </a:lnTo>
                <a:lnTo>
                  <a:pt x="629" y="874"/>
                </a:lnTo>
                <a:lnTo>
                  <a:pt x="625" y="869"/>
                </a:lnTo>
                <a:lnTo>
                  <a:pt x="619" y="861"/>
                </a:lnTo>
                <a:lnTo>
                  <a:pt x="611" y="850"/>
                </a:lnTo>
                <a:lnTo>
                  <a:pt x="608" y="843"/>
                </a:lnTo>
                <a:lnTo>
                  <a:pt x="604" y="835"/>
                </a:lnTo>
                <a:lnTo>
                  <a:pt x="604" y="835"/>
                </a:lnTo>
                <a:lnTo>
                  <a:pt x="597" y="818"/>
                </a:lnTo>
                <a:lnTo>
                  <a:pt x="590" y="802"/>
                </a:lnTo>
                <a:lnTo>
                  <a:pt x="584" y="788"/>
                </a:lnTo>
                <a:lnTo>
                  <a:pt x="579" y="777"/>
                </a:lnTo>
                <a:lnTo>
                  <a:pt x="579" y="777"/>
                </a:lnTo>
                <a:lnTo>
                  <a:pt x="566" y="729"/>
                </a:lnTo>
                <a:lnTo>
                  <a:pt x="556" y="700"/>
                </a:lnTo>
                <a:lnTo>
                  <a:pt x="550" y="684"/>
                </a:lnTo>
                <a:lnTo>
                  <a:pt x="550" y="684"/>
                </a:lnTo>
                <a:lnTo>
                  <a:pt x="548" y="678"/>
                </a:lnTo>
                <a:lnTo>
                  <a:pt x="546" y="668"/>
                </a:lnTo>
                <a:lnTo>
                  <a:pt x="541" y="647"/>
                </a:lnTo>
                <a:lnTo>
                  <a:pt x="535" y="615"/>
                </a:lnTo>
                <a:lnTo>
                  <a:pt x="535" y="615"/>
                </a:lnTo>
                <a:lnTo>
                  <a:pt x="525" y="575"/>
                </a:lnTo>
                <a:lnTo>
                  <a:pt x="525" y="575"/>
                </a:lnTo>
                <a:lnTo>
                  <a:pt x="515" y="551"/>
                </a:lnTo>
                <a:lnTo>
                  <a:pt x="506" y="531"/>
                </a:lnTo>
                <a:lnTo>
                  <a:pt x="506" y="531"/>
                </a:lnTo>
                <a:lnTo>
                  <a:pt x="516" y="517"/>
                </a:lnTo>
                <a:lnTo>
                  <a:pt x="524" y="507"/>
                </a:lnTo>
                <a:lnTo>
                  <a:pt x="530" y="501"/>
                </a:lnTo>
                <a:lnTo>
                  <a:pt x="530" y="501"/>
                </a:lnTo>
                <a:lnTo>
                  <a:pt x="554" y="486"/>
                </a:lnTo>
                <a:lnTo>
                  <a:pt x="569" y="473"/>
                </a:lnTo>
                <a:lnTo>
                  <a:pt x="575" y="468"/>
                </a:lnTo>
                <a:lnTo>
                  <a:pt x="579" y="462"/>
                </a:lnTo>
                <a:lnTo>
                  <a:pt x="579" y="462"/>
                </a:lnTo>
                <a:lnTo>
                  <a:pt x="580" y="461"/>
                </a:lnTo>
                <a:lnTo>
                  <a:pt x="581" y="461"/>
                </a:lnTo>
                <a:lnTo>
                  <a:pt x="584" y="465"/>
                </a:lnTo>
                <a:lnTo>
                  <a:pt x="587" y="482"/>
                </a:lnTo>
                <a:lnTo>
                  <a:pt x="592" y="505"/>
                </a:lnTo>
                <a:lnTo>
                  <a:pt x="596" y="515"/>
                </a:lnTo>
                <a:lnTo>
                  <a:pt x="599" y="522"/>
                </a:lnTo>
                <a:lnTo>
                  <a:pt x="599" y="522"/>
                </a:lnTo>
                <a:lnTo>
                  <a:pt x="604" y="528"/>
                </a:lnTo>
                <a:lnTo>
                  <a:pt x="609" y="536"/>
                </a:lnTo>
                <a:lnTo>
                  <a:pt x="619" y="556"/>
                </a:lnTo>
                <a:lnTo>
                  <a:pt x="629" y="575"/>
                </a:lnTo>
                <a:lnTo>
                  <a:pt x="634" y="585"/>
                </a:lnTo>
                <a:lnTo>
                  <a:pt x="634" y="585"/>
                </a:lnTo>
                <a:lnTo>
                  <a:pt x="641" y="602"/>
                </a:lnTo>
                <a:lnTo>
                  <a:pt x="648" y="615"/>
                </a:lnTo>
                <a:lnTo>
                  <a:pt x="658" y="624"/>
                </a:lnTo>
                <a:lnTo>
                  <a:pt x="658" y="624"/>
                </a:lnTo>
                <a:lnTo>
                  <a:pt x="658" y="629"/>
                </a:lnTo>
                <a:lnTo>
                  <a:pt x="658" y="629"/>
                </a:lnTo>
                <a:lnTo>
                  <a:pt x="641" y="625"/>
                </a:lnTo>
                <a:lnTo>
                  <a:pt x="634" y="624"/>
                </a:lnTo>
                <a:lnTo>
                  <a:pt x="634" y="678"/>
                </a:lnTo>
                <a:lnTo>
                  <a:pt x="665" y="659"/>
                </a:lnTo>
                <a:lnTo>
                  <a:pt x="665" y="659"/>
                </a:lnTo>
                <a:lnTo>
                  <a:pt x="667" y="662"/>
                </a:lnTo>
                <a:lnTo>
                  <a:pt x="669" y="665"/>
                </a:lnTo>
                <a:lnTo>
                  <a:pt x="673" y="667"/>
                </a:lnTo>
                <a:lnTo>
                  <a:pt x="678" y="668"/>
                </a:lnTo>
                <a:lnTo>
                  <a:pt x="678" y="668"/>
                </a:lnTo>
                <a:lnTo>
                  <a:pt x="681" y="671"/>
                </a:lnTo>
                <a:lnTo>
                  <a:pt x="685" y="673"/>
                </a:lnTo>
                <a:lnTo>
                  <a:pt x="692" y="678"/>
                </a:lnTo>
                <a:lnTo>
                  <a:pt x="696" y="679"/>
                </a:lnTo>
                <a:lnTo>
                  <a:pt x="699" y="679"/>
                </a:lnTo>
                <a:lnTo>
                  <a:pt x="703" y="675"/>
                </a:lnTo>
                <a:lnTo>
                  <a:pt x="708" y="668"/>
                </a:lnTo>
                <a:lnTo>
                  <a:pt x="708" y="668"/>
                </a:lnTo>
                <a:lnTo>
                  <a:pt x="711" y="657"/>
                </a:lnTo>
                <a:lnTo>
                  <a:pt x="711" y="657"/>
                </a:lnTo>
                <a:lnTo>
                  <a:pt x="714" y="663"/>
                </a:lnTo>
                <a:lnTo>
                  <a:pt x="716" y="669"/>
                </a:lnTo>
                <a:lnTo>
                  <a:pt x="717" y="678"/>
                </a:lnTo>
                <a:lnTo>
                  <a:pt x="717" y="688"/>
                </a:lnTo>
                <a:lnTo>
                  <a:pt x="717" y="688"/>
                </a:lnTo>
                <a:lnTo>
                  <a:pt x="712" y="709"/>
                </a:lnTo>
                <a:lnTo>
                  <a:pt x="704" y="740"/>
                </a:lnTo>
                <a:lnTo>
                  <a:pt x="696" y="775"/>
                </a:lnTo>
                <a:lnTo>
                  <a:pt x="687" y="813"/>
                </a:lnTo>
                <a:lnTo>
                  <a:pt x="685" y="833"/>
                </a:lnTo>
                <a:lnTo>
                  <a:pt x="683" y="850"/>
                </a:lnTo>
                <a:lnTo>
                  <a:pt x="684" y="867"/>
                </a:lnTo>
                <a:lnTo>
                  <a:pt x="685" y="884"/>
                </a:lnTo>
                <a:lnTo>
                  <a:pt x="689" y="897"/>
                </a:lnTo>
                <a:lnTo>
                  <a:pt x="692" y="903"/>
                </a:lnTo>
                <a:lnTo>
                  <a:pt x="696" y="909"/>
                </a:lnTo>
                <a:lnTo>
                  <a:pt x="699" y="913"/>
                </a:lnTo>
                <a:lnTo>
                  <a:pt x="705" y="918"/>
                </a:lnTo>
                <a:lnTo>
                  <a:pt x="710" y="921"/>
                </a:lnTo>
                <a:lnTo>
                  <a:pt x="717" y="923"/>
                </a:lnTo>
                <a:lnTo>
                  <a:pt x="717" y="923"/>
                </a:lnTo>
                <a:lnTo>
                  <a:pt x="742" y="930"/>
                </a:lnTo>
                <a:lnTo>
                  <a:pt x="765" y="934"/>
                </a:lnTo>
                <a:lnTo>
                  <a:pt x="783" y="935"/>
                </a:lnTo>
                <a:lnTo>
                  <a:pt x="799" y="935"/>
                </a:lnTo>
                <a:lnTo>
                  <a:pt x="812" y="935"/>
                </a:lnTo>
                <a:lnTo>
                  <a:pt x="824" y="936"/>
                </a:lnTo>
                <a:lnTo>
                  <a:pt x="835" y="938"/>
                </a:lnTo>
                <a:lnTo>
                  <a:pt x="840" y="941"/>
                </a:lnTo>
                <a:lnTo>
                  <a:pt x="845" y="943"/>
                </a:lnTo>
                <a:lnTo>
                  <a:pt x="845" y="943"/>
                </a:lnTo>
                <a:lnTo>
                  <a:pt x="849" y="946"/>
                </a:lnTo>
                <a:lnTo>
                  <a:pt x="854" y="948"/>
                </a:lnTo>
                <a:lnTo>
                  <a:pt x="859" y="949"/>
                </a:lnTo>
                <a:lnTo>
                  <a:pt x="864" y="949"/>
                </a:lnTo>
                <a:lnTo>
                  <a:pt x="872" y="949"/>
                </a:lnTo>
                <a:lnTo>
                  <a:pt x="881" y="946"/>
                </a:lnTo>
                <a:lnTo>
                  <a:pt x="890" y="941"/>
                </a:lnTo>
                <a:lnTo>
                  <a:pt x="898" y="934"/>
                </a:lnTo>
                <a:lnTo>
                  <a:pt x="906" y="927"/>
                </a:lnTo>
                <a:lnTo>
                  <a:pt x="914" y="918"/>
                </a:lnTo>
                <a:lnTo>
                  <a:pt x="914" y="918"/>
                </a:lnTo>
                <a:lnTo>
                  <a:pt x="920" y="912"/>
                </a:lnTo>
                <a:lnTo>
                  <a:pt x="926" y="909"/>
                </a:lnTo>
                <a:lnTo>
                  <a:pt x="933" y="908"/>
                </a:lnTo>
                <a:lnTo>
                  <a:pt x="939" y="906"/>
                </a:lnTo>
                <a:lnTo>
                  <a:pt x="945" y="904"/>
                </a:lnTo>
                <a:lnTo>
                  <a:pt x="951" y="902"/>
                </a:lnTo>
                <a:lnTo>
                  <a:pt x="956" y="894"/>
                </a:lnTo>
                <a:lnTo>
                  <a:pt x="962" y="885"/>
                </a:lnTo>
                <a:lnTo>
                  <a:pt x="962" y="885"/>
                </a:lnTo>
                <a:lnTo>
                  <a:pt x="965" y="878"/>
                </a:lnTo>
                <a:lnTo>
                  <a:pt x="966" y="871"/>
                </a:lnTo>
                <a:lnTo>
                  <a:pt x="967" y="863"/>
                </a:lnTo>
                <a:lnTo>
                  <a:pt x="967" y="856"/>
                </a:lnTo>
                <a:lnTo>
                  <a:pt x="965" y="841"/>
                </a:lnTo>
                <a:lnTo>
                  <a:pt x="961" y="825"/>
                </a:lnTo>
                <a:lnTo>
                  <a:pt x="954" y="809"/>
                </a:lnTo>
                <a:lnTo>
                  <a:pt x="946" y="792"/>
                </a:lnTo>
                <a:lnTo>
                  <a:pt x="935" y="774"/>
                </a:lnTo>
                <a:lnTo>
                  <a:pt x="923" y="756"/>
                </a:lnTo>
                <a:lnTo>
                  <a:pt x="923" y="756"/>
                </a:lnTo>
                <a:lnTo>
                  <a:pt x="912" y="741"/>
                </a:lnTo>
                <a:lnTo>
                  <a:pt x="905" y="730"/>
                </a:lnTo>
                <a:lnTo>
                  <a:pt x="898" y="713"/>
                </a:lnTo>
                <a:lnTo>
                  <a:pt x="895" y="707"/>
                </a:lnTo>
                <a:lnTo>
                  <a:pt x="889" y="700"/>
                </a:lnTo>
                <a:lnTo>
                  <a:pt x="879" y="693"/>
                </a:lnTo>
                <a:lnTo>
                  <a:pt x="864" y="684"/>
                </a:lnTo>
                <a:lnTo>
                  <a:pt x="864" y="684"/>
                </a:lnTo>
                <a:lnTo>
                  <a:pt x="824" y="660"/>
                </a:lnTo>
                <a:lnTo>
                  <a:pt x="780" y="637"/>
                </a:lnTo>
                <a:lnTo>
                  <a:pt x="760" y="628"/>
                </a:lnTo>
                <a:lnTo>
                  <a:pt x="742" y="619"/>
                </a:lnTo>
                <a:lnTo>
                  <a:pt x="729" y="616"/>
                </a:lnTo>
                <a:lnTo>
                  <a:pt x="724" y="615"/>
                </a:lnTo>
                <a:lnTo>
                  <a:pt x="722" y="615"/>
                </a:lnTo>
                <a:lnTo>
                  <a:pt x="722" y="615"/>
                </a:lnTo>
                <a:lnTo>
                  <a:pt x="716" y="616"/>
                </a:lnTo>
                <a:lnTo>
                  <a:pt x="709" y="619"/>
                </a:lnTo>
                <a:lnTo>
                  <a:pt x="709" y="619"/>
                </a:lnTo>
                <a:lnTo>
                  <a:pt x="702" y="599"/>
                </a:lnTo>
                <a:lnTo>
                  <a:pt x="712" y="585"/>
                </a:lnTo>
                <a:lnTo>
                  <a:pt x="712" y="585"/>
                </a:lnTo>
                <a:lnTo>
                  <a:pt x="706" y="563"/>
                </a:lnTo>
                <a:lnTo>
                  <a:pt x="703" y="547"/>
                </a:lnTo>
                <a:lnTo>
                  <a:pt x="702" y="540"/>
                </a:lnTo>
                <a:lnTo>
                  <a:pt x="702" y="536"/>
                </a:lnTo>
                <a:lnTo>
                  <a:pt x="702" y="536"/>
                </a:lnTo>
                <a:lnTo>
                  <a:pt x="712" y="501"/>
                </a:lnTo>
                <a:lnTo>
                  <a:pt x="712" y="501"/>
                </a:lnTo>
                <a:lnTo>
                  <a:pt x="712" y="494"/>
                </a:lnTo>
                <a:lnTo>
                  <a:pt x="712" y="481"/>
                </a:lnTo>
                <a:lnTo>
                  <a:pt x="709" y="449"/>
                </a:lnTo>
                <a:lnTo>
                  <a:pt x="705" y="419"/>
                </a:lnTo>
                <a:lnTo>
                  <a:pt x="702" y="404"/>
                </a:lnTo>
                <a:lnTo>
                  <a:pt x="702" y="404"/>
                </a:lnTo>
                <a:lnTo>
                  <a:pt x="703" y="400"/>
                </a:lnTo>
                <a:lnTo>
                  <a:pt x="704" y="396"/>
                </a:lnTo>
                <a:lnTo>
                  <a:pt x="709" y="382"/>
                </a:lnTo>
                <a:lnTo>
                  <a:pt x="712" y="367"/>
                </a:lnTo>
                <a:lnTo>
                  <a:pt x="712" y="360"/>
                </a:lnTo>
                <a:lnTo>
                  <a:pt x="712" y="354"/>
                </a:lnTo>
                <a:lnTo>
                  <a:pt x="712" y="354"/>
                </a:lnTo>
                <a:lnTo>
                  <a:pt x="706" y="342"/>
                </a:lnTo>
                <a:lnTo>
                  <a:pt x="698" y="325"/>
                </a:lnTo>
                <a:lnTo>
                  <a:pt x="690" y="307"/>
                </a:lnTo>
                <a:lnTo>
                  <a:pt x="683" y="291"/>
                </a:lnTo>
                <a:lnTo>
                  <a:pt x="683" y="291"/>
                </a:lnTo>
                <a:lnTo>
                  <a:pt x="680" y="282"/>
                </a:lnTo>
                <a:lnTo>
                  <a:pt x="679" y="273"/>
                </a:lnTo>
                <a:lnTo>
                  <a:pt x="677" y="251"/>
                </a:lnTo>
                <a:lnTo>
                  <a:pt x="674" y="230"/>
                </a:lnTo>
                <a:lnTo>
                  <a:pt x="673" y="212"/>
                </a:lnTo>
                <a:lnTo>
                  <a:pt x="673" y="212"/>
                </a:lnTo>
                <a:lnTo>
                  <a:pt x="672" y="209"/>
                </a:lnTo>
                <a:lnTo>
                  <a:pt x="669" y="204"/>
                </a:lnTo>
                <a:lnTo>
                  <a:pt x="663" y="195"/>
                </a:lnTo>
                <a:lnTo>
                  <a:pt x="655" y="186"/>
                </a:lnTo>
                <a:lnTo>
                  <a:pt x="647" y="178"/>
                </a:lnTo>
                <a:lnTo>
                  <a:pt x="630" y="163"/>
                </a:lnTo>
                <a:lnTo>
                  <a:pt x="623" y="159"/>
                </a:lnTo>
                <a:lnTo>
                  <a:pt x="609" y="153"/>
                </a:lnTo>
                <a:lnTo>
                  <a:pt x="609" y="153"/>
                </a:lnTo>
                <a:lnTo>
                  <a:pt x="615" y="144"/>
                </a:lnTo>
                <a:lnTo>
                  <a:pt x="628" y="122"/>
                </a:lnTo>
                <a:lnTo>
                  <a:pt x="634" y="109"/>
                </a:lnTo>
                <a:lnTo>
                  <a:pt x="638" y="95"/>
                </a:lnTo>
                <a:lnTo>
                  <a:pt x="640" y="89"/>
                </a:lnTo>
                <a:lnTo>
                  <a:pt x="641" y="84"/>
                </a:lnTo>
                <a:lnTo>
                  <a:pt x="640" y="79"/>
                </a:lnTo>
                <a:lnTo>
                  <a:pt x="638" y="74"/>
                </a:lnTo>
                <a:lnTo>
                  <a:pt x="638" y="74"/>
                </a:lnTo>
                <a:lnTo>
                  <a:pt x="633" y="66"/>
                </a:lnTo>
                <a:lnTo>
                  <a:pt x="627" y="57"/>
                </a:lnTo>
                <a:lnTo>
                  <a:pt x="611" y="39"/>
                </a:lnTo>
                <a:lnTo>
                  <a:pt x="597" y="26"/>
                </a:lnTo>
                <a:lnTo>
                  <a:pt x="592" y="22"/>
                </a:lnTo>
                <a:lnTo>
                  <a:pt x="590" y="20"/>
                </a:lnTo>
                <a:lnTo>
                  <a:pt x="590" y="20"/>
                </a:lnTo>
                <a:lnTo>
                  <a:pt x="568" y="18"/>
                </a:lnTo>
                <a:lnTo>
                  <a:pt x="550" y="16"/>
                </a:lnTo>
                <a:lnTo>
                  <a:pt x="540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B660CD51-095C-4D12-BA41-6E66973E1389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2751707"/>
            <a:ext cx="961021" cy="1662338"/>
          </a:xfrm>
          <a:custGeom>
            <a:avLst/>
            <a:gdLst>
              <a:gd name="T0" fmla="*/ 341 w 803"/>
              <a:gd name="T1" fmla="*/ 7 h 1389"/>
              <a:gd name="T2" fmla="*/ 290 w 803"/>
              <a:gd name="T3" fmla="*/ 50 h 1389"/>
              <a:gd name="T4" fmla="*/ 287 w 803"/>
              <a:gd name="T5" fmla="*/ 121 h 1389"/>
              <a:gd name="T6" fmla="*/ 299 w 803"/>
              <a:gd name="T7" fmla="*/ 161 h 1389"/>
              <a:gd name="T8" fmla="*/ 215 w 803"/>
              <a:gd name="T9" fmla="*/ 231 h 1389"/>
              <a:gd name="T10" fmla="*/ 166 w 803"/>
              <a:gd name="T11" fmla="*/ 290 h 1389"/>
              <a:gd name="T12" fmla="*/ 119 w 803"/>
              <a:gd name="T13" fmla="*/ 437 h 1389"/>
              <a:gd name="T14" fmla="*/ 38 w 803"/>
              <a:gd name="T15" fmla="*/ 501 h 1389"/>
              <a:gd name="T16" fmla="*/ 1 w 803"/>
              <a:gd name="T17" fmla="*/ 582 h 1389"/>
              <a:gd name="T18" fmla="*/ 38 w 803"/>
              <a:gd name="T19" fmla="*/ 817 h 1389"/>
              <a:gd name="T20" fmla="*/ 160 w 803"/>
              <a:gd name="T21" fmla="*/ 828 h 1389"/>
              <a:gd name="T22" fmla="*/ 252 w 803"/>
              <a:gd name="T23" fmla="*/ 793 h 1389"/>
              <a:gd name="T24" fmla="*/ 256 w 803"/>
              <a:gd name="T25" fmla="*/ 955 h 1389"/>
              <a:gd name="T26" fmla="*/ 271 w 803"/>
              <a:gd name="T27" fmla="*/ 1270 h 1389"/>
              <a:gd name="T28" fmla="*/ 290 w 803"/>
              <a:gd name="T29" fmla="*/ 1345 h 1389"/>
              <a:gd name="T30" fmla="*/ 310 w 803"/>
              <a:gd name="T31" fmla="*/ 1387 h 1389"/>
              <a:gd name="T32" fmla="*/ 375 w 803"/>
              <a:gd name="T33" fmla="*/ 1383 h 1389"/>
              <a:gd name="T34" fmla="*/ 376 w 803"/>
              <a:gd name="T35" fmla="*/ 1330 h 1389"/>
              <a:gd name="T36" fmla="*/ 383 w 803"/>
              <a:gd name="T37" fmla="*/ 1301 h 1389"/>
              <a:gd name="T38" fmla="*/ 373 w 803"/>
              <a:gd name="T39" fmla="*/ 1054 h 1389"/>
              <a:gd name="T40" fmla="*/ 413 w 803"/>
              <a:gd name="T41" fmla="*/ 859 h 1389"/>
              <a:gd name="T42" fmla="*/ 437 w 803"/>
              <a:gd name="T43" fmla="*/ 1003 h 1389"/>
              <a:gd name="T44" fmla="*/ 436 w 803"/>
              <a:gd name="T45" fmla="*/ 1090 h 1389"/>
              <a:gd name="T46" fmla="*/ 451 w 803"/>
              <a:gd name="T47" fmla="*/ 1307 h 1389"/>
              <a:gd name="T48" fmla="*/ 465 w 803"/>
              <a:gd name="T49" fmla="*/ 1326 h 1389"/>
              <a:gd name="T50" fmla="*/ 566 w 803"/>
              <a:gd name="T51" fmla="*/ 1301 h 1389"/>
              <a:gd name="T52" fmla="*/ 596 w 803"/>
              <a:gd name="T53" fmla="*/ 1263 h 1389"/>
              <a:gd name="T54" fmla="*/ 566 w 803"/>
              <a:gd name="T55" fmla="*/ 1239 h 1389"/>
              <a:gd name="T56" fmla="*/ 545 w 803"/>
              <a:gd name="T57" fmla="*/ 906 h 1389"/>
              <a:gd name="T58" fmla="*/ 576 w 803"/>
              <a:gd name="T59" fmla="*/ 726 h 1389"/>
              <a:gd name="T60" fmla="*/ 598 w 803"/>
              <a:gd name="T61" fmla="*/ 798 h 1389"/>
              <a:gd name="T62" fmla="*/ 579 w 803"/>
              <a:gd name="T63" fmla="*/ 1169 h 1389"/>
              <a:gd name="T64" fmla="*/ 622 w 803"/>
              <a:gd name="T65" fmla="*/ 1221 h 1389"/>
              <a:gd name="T66" fmla="*/ 647 w 803"/>
              <a:gd name="T67" fmla="*/ 1216 h 1389"/>
              <a:gd name="T68" fmla="*/ 674 w 803"/>
              <a:gd name="T69" fmla="*/ 1216 h 1389"/>
              <a:gd name="T70" fmla="*/ 706 w 803"/>
              <a:gd name="T71" fmla="*/ 1226 h 1389"/>
              <a:gd name="T72" fmla="*/ 750 w 803"/>
              <a:gd name="T73" fmla="*/ 1220 h 1389"/>
              <a:gd name="T74" fmla="*/ 787 w 803"/>
              <a:gd name="T75" fmla="*/ 1218 h 1389"/>
              <a:gd name="T76" fmla="*/ 798 w 803"/>
              <a:gd name="T77" fmla="*/ 1153 h 1389"/>
              <a:gd name="T78" fmla="*/ 733 w 803"/>
              <a:gd name="T79" fmla="*/ 1032 h 1389"/>
              <a:gd name="T80" fmla="*/ 703 w 803"/>
              <a:gd name="T81" fmla="*/ 1017 h 1389"/>
              <a:gd name="T82" fmla="*/ 642 w 803"/>
              <a:gd name="T83" fmla="*/ 767 h 1389"/>
              <a:gd name="T84" fmla="*/ 655 w 803"/>
              <a:gd name="T85" fmla="*/ 666 h 1389"/>
              <a:gd name="T86" fmla="*/ 651 w 803"/>
              <a:gd name="T87" fmla="*/ 599 h 1389"/>
              <a:gd name="T88" fmla="*/ 641 w 803"/>
              <a:gd name="T89" fmla="*/ 540 h 1389"/>
              <a:gd name="T90" fmla="*/ 627 w 803"/>
              <a:gd name="T91" fmla="*/ 418 h 1389"/>
              <a:gd name="T92" fmla="*/ 594 w 803"/>
              <a:gd name="T93" fmla="*/ 307 h 1389"/>
              <a:gd name="T94" fmla="*/ 560 w 803"/>
              <a:gd name="T95" fmla="*/ 249 h 1389"/>
              <a:gd name="T96" fmla="*/ 462 w 803"/>
              <a:gd name="T97" fmla="*/ 159 h 1389"/>
              <a:gd name="T98" fmla="*/ 472 w 803"/>
              <a:gd name="T99" fmla="*/ 73 h 1389"/>
              <a:gd name="T100" fmla="*/ 427 w 803"/>
              <a:gd name="T101" fmla="*/ 9 h 1389"/>
              <a:gd name="T102" fmla="*/ 382 w 803"/>
              <a:gd name="T103" fmla="*/ 1 h 1389"/>
              <a:gd name="T104" fmla="*/ 119 w 803"/>
              <a:gd name="T105" fmla="*/ 508 h 1389"/>
              <a:gd name="T106" fmla="*/ 139 w 803"/>
              <a:gd name="T107" fmla="*/ 534 h 1389"/>
              <a:gd name="T108" fmla="*/ 148 w 803"/>
              <a:gd name="T109" fmla="*/ 569 h 1389"/>
              <a:gd name="T110" fmla="*/ 123 w 803"/>
              <a:gd name="T111" fmla="*/ 542 h 1389"/>
              <a:gd name="T112" fmla="*/ 103 w 803"/>
              <a:gd name="T113" fmla="*/ 553 h 1389"/>
              <a:gd name="T114" fmla="*/ 77 w 803"/>
              <a:gd name="T115" fmla="*/ 546 h 1389"/>
              <a:gd name="T116" fmla="*/ 62 w 803"/>
              <a:gd name="T117" fmla="*/ 565 h 1389"/>
              <a:gd name="T118" fmla="*/ 14 w 803"/>
              <a:gd name="T119" fmla="*/ 575 h 1389"/>
              <a:gd name="T120" fmla="*/ 57 w 803"/>
              <a:gd name="T121" fmla="*/ 504 h 1389"/>
              <a:gd name="T122" fmla="*/ 109 w 803"/>
              <a:gd name="T123" fmla="*/ 475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3" h="1389">
                <a:moveTo>
                  <a:pt x="361" y="14"/>
                </a:moveTo>
                <a:lnTo>
                  <a:pt x="361" y="14"/>
                </a:lnTo>
                <a:lnTo>
                  <a:pt x="360" y="12"/>
                </a:lnTo>
                <a:lnTo>
                  <a:pt x="358" y="10"/>
                </a:lnTo>
                <a:lnTo>
                  <a:pt x="356" y="8"/>
                </a:lnTo>
                <a:lnTo>
                  <a:pt x="351" y="7"/>
                </a:lnTo>
                <a:lnTo>
                  <a:pt x="347" y="6"/>
                </a:lnTo>
                <a:lnTo>
                  <a:pt x="341" y="7"/>
                </a:lnTo>
                <a:lnTo>
                  <a:pt x="332" y="9"/>
                </a:lnTo>
                <a:lnTo>
                  <a:pt x="332" y="9"/>
                </a:lnTo>
                <a:lnTo>
                  <a:pt x="318" y="15"/>
                </a:lnTo>
                <a:lnTo>
                  <a:pt x="310" y="20"/>
                </a:lnTo>
                <a:lnTo>
                  <a:pt x="304" y="26"/>
                </a:lnTo>
                <a:lnTo>
                  <a:pt x="299" y="33"/>
                </a:lnTo>
                <a:lnTo>
                  <a:pt x="299" y="33"/>
                </a:lnTo>
                <a:lnTo>
                  <a:pt x="290" y="50"/>
                </a:lnTo>
                <a:lnTo>
                  <a:pt x="286" y="58"/>
                </a:lnTo>
                <a:lnTo>
                  <a:pt x="285" y="66"/>
                </a:lnTo>
                <a:lnTo>
                  <a:pt x="285" y="66"/>
                </a:lnTo>
                <a:lnTo>
                  <a:pt x="285" y="88"/>
                </a:lnTo>
                <a:lnTo>
                  <a:pt x="285" y="109"/>
                </a:lnTo>
                <a:lnTo>
                  <a:pt x="285" y="109"/>
                </a:lnTo>
                <a:lnTo>
                  <a:pt x="286" y="114"/>
                </a:lnTo>
                <a:lnTo>
                  <a:pt x="287" y="121"/>
                </a:lnTo>
                <a:lnTo>
                  <a:pt x="292" y="134"/>
                </a:lnTo>
                <a:lnTo>
                  <a:pt x="298" y="146"/>
                </a:lnTo>
                <a:lnTo>
                  <a:pt x="299" y="152"/>
                </a:lnTo>
                <a:lnTo>
                  <a:pt x="299" y="152"/>
                </a:lnTo>
                <a:lnTo>
                  <a:pt x="299" y="153"/>
                </a:lnTo>
                <a:lnTo>
                  <a:pt x="299" y="154"/>
                </a:lnTo>
                <a:lnTo>
                  <a:pt x="299" y="157"/>
                </a:lnTo>
                <a:lnTo>
                  <a:pt x="299" y="161"/>
                </a:lnTo>
                <a:lnTo>
                  <a:pt x="299" y="161"/>
                </a:lnTo>
                <a:lnTo>
                  <a:pt x="299" y="165"/>
                </a:lnTo>
                <a:lnTo>
                  <a:pt x="300" y="167"/>
                </a:lnTo>
                <a:lnTo>
                  <a:pt x="304" y="172"/>
                </a:lnTo>
                <a:lnTo>
                  <a:pt x="309" y="176"/>
                </a:lnTo>
                <a:lnTo>
                  <a:pt x="309" y="176"/>
                </a:lnTo>
                <a:lnTo>
                  <a:pt x="255" y="208"/>
                </a:lnTo>
                <a:lnTo>
                  <a:pt x="215" y="231"/>
                </a:lnTo>
                <a:lnTo>
                  <a:pt x="190" y="247"/>
                </a:lnTo>
                <a:lnTo>
                  <a:pt x="190" y="247"/>
                </a:lnTo>
                <a:lnTo>
                  <a:pt x="185" y="252"/>
                </a:lnTo>
                <a:lnTo>
                  <a:pt x="180" y="256"/>
                </a:lnTo>
                <a:lnTo>
                  <a:pt x="174" y="269"/>
                </a:lnTo>
                <a:lnTo>
                  <a:pt x="170" y="281"/>
                </a:lnTo>
                <a:lnTo>
                  <a:pt x="166" y="290"/>
                </a:lnTo>
                <a:lnTo>
                  <a:pt x="166" y="290"/>
                </a:lnTo>
                <a:lnTo>
                  <a:pt x="165" y="297"/>
                </a:lnTo>
                <a:lnTo>
                  <a:pt x="163" y="310"/>
                </a:lnTo>
                <a:lnTo>
                  <a:pt x="158" y="346"/>
                </a:lnTo>
                <a:lnTo>
                  <a:pt x="152" y="399"/>
                </a:lnTo>
                <a:lnTo>
                  <a:pt x="152" y="399"/>
                </a:lnTo>
                <a:lnTo>
                  <a:pt x="146" y="406"/>
                </a:lnTo>
                <a:lnTo>
                  <a:pt x="135" y="419"/>
                </a:lnTo>
                <a:lnTo>
                  <a:pt x="119" y="437"/>
                </a:lnTo>
                <a:lnTo>
                  <a:pt x="123" y="451"/>
                </a:lnTo>
                <a:lnTo>
                  <a:pt x="123" y="451"/>
                </a:lnTo>
                <a:lnTo>
                  <a:pt x="113" y="455"/>
                </a:lnTo>
                <a:lnTo>
                  <a:pt x="101" y="460"/>
                </a:lnTo>
                <a:lnTo>
                  <a:pt x="86" y="467"/>
                </a:lnTo>
                <a:lnTo>
                  <a:pt x="70" y="476"/>
                </a:lnTo>
                <a:lnTo>
                  <a:pt x="53" y="487"/>
                </a:lnTo>
                <a:lnTo>
                  <a:pt x="38" y="501"/>
                </a:lnTo>
                <a:lnTo>
                  <a:pt x="31" y="508"/>
                </a:lnTo>
                <a:lnTo>
                  <a:pt x="24" y="517"/>
                </a:lnTo>
                <a:lnTo>
                  <a:pt x="24" y="517"/>
                </a:lnTo>
                <a:lnTo>
                  <a:pt x="16" y="527"/>
                </a:lnTo>
                <a:lnTo>
                  <a:pt x="12" y="539"/>
                </a:lnTo>
                <a:lnTo>
                  <a:pt x="7" y="551"/>
                </a:lnTo>
                <a:lnTo>
                  <a:pt x="5" y="563"/>
                </a:lnTo>
                <a:lnTo>
                  <a:pt x="1" y="582"/>
                </a:lnTo>
                <a:lnTo>
                  <a:pt x="0" y="589"/>
                </a:lnTo>
                <a:lnTo>
                  <a:pt x="9" y="599"/>
                </a:lnTo>
                <a:lnTo>
                  <a:pt x="9" y="798"/>
                </a:lnTo>
                <a:lnTo>
                  <a:pt x="9" y="798"/>
                </a:lnTo>
                <a:lnTo>
                  <a:pt x="13" y="802"/>
                </a:lnTo>
                <a:lnTo>
                  <a:pt x="19" y="807"/>
                </a:lnTo>
                <a:lnTo>
                  <a:pt x="27" y="811"/>
                </a:lnTo>
                <a:lnTo>
                  <a:pt x="38" y="817"/>
                </a:lnTo>
                <a:lnTo>
                  <a:pt x="52" y="823"/>
                </a:lnTo>
                <a:lnTo>
                  <a:pt x="69" y="828"/>
                </a:lnTo>
                <a:lnTo>
                  <a:pt x="90" y="831"/>
                </a:lnTo>
                <a:lnTo>
                  <a:pt x="90" y="831"/>
                </a:lnTo>
                <a:lnTo>
                  <a:pt x="111" y="833"/>
                </a:lnTo>
                <a:lnTo>
                  <a:pt x="130" y="833"/>
                </a:lnTo>
                <a:lnTo>
                  <a:pt x="147" y="830"/>
                </a:lnTo>
                <a:lnTo>
                  <a:pt x="160" y="828"/>
                </a:lnTo>
                <a:lnTo>
                  <a:pt x="171" y="824"/>
                </a:lnTo>
                <a:lnTo>
                  <a:pt x="179" y="821"/>
                </a:lnTo>
                <a:lnTo>
                  <a:pt x="185" y="817"/>
                </a:lnTo>
                <a:lnTo>
                  <a:pt x="223" y="679"/>
                </a:lnTo>
                <a:lnTo>
                  <a:pt x="237" y="736"/>
                </a:lnTo>
                <a:lnTo>
                  <a:pt x="237" y="736"/>
                </a:lnTo>
                <a:lnTo>
                  <a:pt x="244" y="761"/>
                </a:lnTo>
                <a:lnTo>
                  <a:pt x="252" y="793"/>
                </a:lnTo>
                <a:lnTo>
                  <a:pt x="252" y="793"/>
                </a:lnTo>
                <a:lnTo>
                  <a:pt x="255" y="811"/>
                </a:lnTo>
                <a:lnTo>
                  <a:pt x="256" y="821"/>
                </a:lnTo>
                <a:lnTo>
                  <a:pt x="256" y="827"/>
                </a:lnTo>
                <a:lnTo>
                  <a:pt x="256" y="827"/>
                </a:lnTo>
                <a:lnTo>
                  <a:pt x="256" y="846"/>
                </a:lnTo>
                <a:lnTo>
                  <a:pt x="256" y="886"/>
                </a:lnTo>
                <a:lnTo>
                  <a:pt x="256" y="955"/>
                </a:lnTo>
                <a:lnTo>
                  <a:pt x="256" y="955"/>
                </a:lnTo>
                <a:lnTo>
                  <a:pt x="255" y="975"/>
                </a:lnTo>
                <a:lnTo>
                  <a:pt x="255" y="986"/>
                </a:lnTo>
                <a:lnTo>
                  <a:pt x="256" y="1003"/>
                </a:lnTo>
                <a:lnTo>
                  <a:pt x="256" y="1003"/>
                </a:lnTo>
                <a:lnTo>
                  <a:pt x="266" y="1150"/>
                </a:lnTo>
                <a:lnTo>
                  <a:pt x="269" y="1239"/>
                </a:lnTo>
                <a:lnTo>
                  <a:pt x="271" y="1270"/>
                </a:lnTo>
                <a:lnTo>
                  <a:pt x="271" y="1283"/>
                </a:lnTo>
                <a:lnTo>
                  <a:pt x="271" y="1283"/>
                </a:lnTo>
                <a:lnTo>
                  <a:pt x="271" y="1288"/>
                </a:lnTo>
                <a:lnTo>
                  <a:pt x="271" y="1294"/>
                </a:lnTo>
                <a:lnTo>
                  <a:pt x="274" y="1308"/>
                </a:lnTo>
                <a:lnTo>
                  <a:pt x="280" y="1326"/>
                </a:lnTo>
                <a:lnTo>
                  <a:pt x="290" y="1345"/>
                </a:lnTo>
                <a:lnTo>
                  <a:pt x="290" y="1345"/>
                </a:lnTo>
                <a:lnTo>
                  <a:pt x="290" y="1349"/>
                </a:lnTo>
                <a:lnTo>
                  <a:pt x="288" y="1361"/>
                </a:lnTo>
                <a:lnTo>
                  <a:pt x="290" y="1373"/>
                </a:lnTo>
                <a:lnTo>
                  <a:pt x="292" y="1379"/>
                </a:lnTo>
                <a:lnTo>
                  <a:pt x="294" y="1383"/>
                </a:lnTo>
                <a:lnTo>
                  <a:pt x="294" y="1383"/>
                </a:lnTo>
                <a:lnTo>
                  <a:pt x="300" y="1385"/>
                </a:lnTo>
                <a:lnTo>
                  <a:pt x="310" y="1387"/>
                </a:lnTo>
                <a:lnTo>
                  <a:pt x="322" y="1389"/>
                </a:lnTo>
                <a:lnTo>
                  <a:pt x="335" y="1389"/>
                </a:lnTo>
                <a:lnTo>
                  <a:pt x="348" y="1389"/>
                </a:lnTo>
                <a:lnTo>
                  <a:pt x="360" y="1387"/>
                </a:lnTo>
                <a:lnTo>
                  <a:pt x="369" y="1386"/>
                </a:lnTo>
                <a:lnTo>
                  <a:pt x="373" y="1384"/>
                </a:lnTo>
                <a:lnTo>
                  <a:pt x="375" y="1383"/>
                </a:lnTo>
                <a:lnTo>
                  <a:pt x="375" y="1383"/>
                </a:lnTo>
                <a:lnTo>
                  <a:pt x="377" y="1378"/>
                </a:lnTo>
                <a:lnTo>
                  <a:pt x="379" y="1371"/>
                </a:lnTo>
                <a:lnTo>
                  <a:pt x="379" y="1363"/>
                </a:lnTo>
                <a:lnTo>
                  <a:pt x="379" y="1353"/>
                </a:lnTo>
                <a:lnTo>
                  <a:pt x="376" y="1338"/>
                </a:lnTo>
                <a:lnTo>
                  <a:pt x="375" y="1330"/>
                </a:lnTo>
                <a:lnTo>
                  <a:pt x="375" y="1330"/>
                </a:lnTo>
                <a:lnTo>
                  <a:pt x="376" y="1330"/>
                </a:lnTo>
                <a:lnTo>
                  <a:pt x="380" y="1330"/>
                </a:lnTo>
                <a:lnTo>
                  <a:pt x="381" y="1329"/>
                </a:lnTo>
                <a:lnTo>
                  <a:pt x="382" y="1327"/>
                </a:lnTo>
                <a:lnTo>
                  <a:pt x="383" y="1325"/>
                </a:lnTo>
                <a:lnTo>
                  <a:pt x="385" y="1321"/>
                </a:lnTo>
                <a:lnTo>
                  <a:pt x="385" y="1321"/>
                </a:lnTo>
                <a:lnTo>
                  <a:pt x="385" y="1314"/>
                </a:lnTo>
                <a:lnTo>
                  <a:pt x="383" y="1301"/>
                </a:lnTo>
                <a:lnTo>
                  <a:pt x="379" y="1269"/>
                </a:lnTo>
                <a:lnTo>
                  <a:pt x="374" y="1238"/>
                </a:lnTo>
                <a:lnTo>
                  <a:pt x="370" y="1221"/>
                </a:lnTo>
                <a:lnTo>
                  <a:pt x="370" y="1221"/>
                </a:lnTo>
                <a:lnTo>
                  <a:pt x="369" y="1210"/>
                </a:lnTo>
                <a:lnTo>
                  <a:pt x="369" y="1188"/>
                </a:lnTo>
                <a:lnTo>
                  <a:pt x="370" y="1121"/>
                </a:lnTo>
                <a:lnTo>
                  <a:pt x="373" y="1054"/>
                </a:lnTo>
                <a:lnTo>
                  <a:pt x="374" y="1029"/>
                </a:lnTo>
                <a:lnTo>
                  <a:pt x="375" y="1017"/>
                </a:lnTo>
                <a:lnTo>
                  <a:pt x="375" y="1017"/>
                </a:lnTo>
                <a:lnTo>
                  <a:pt x="381" y="981"/>
                </a:lnTo>
                <a:lnTo>
                  <a:pt x="391" y="915"/>
                </a:lnTo>
                <a:lnTo>
                  <a:pt x="404" y="822"/>
                </a:lnTo>
                <a:lnTo>
                  <a:pt x="404" y="822"/>
                </a:lnTo>
                <a:lnTo>
                  <a:pt x="413" y="859"/>
                </a:lnTo>
                <a:lnTo>
                  <a:pt x="420" y="888"/>
                </a:lnTo>
                <a:lnTo>
                  <a:pt x="421" y="899"/>
                </a:lnTo>
                <a:lnTo>
                  <a:pt x="423" y="907"/>
                </a:lnTo>
                <a:lnTo>
                  <a:pt x="423" y="907"/>
                </a:lnTo>
                <a:lnTo>
                  <a:pt x="425" y="927"/>
                </a:lnTo>
                <a:lnTo>
                  <a:pt x="430" y="955"/>
                </a:lnTo>
                <a:lnTo>
                  <a:pt x="434" y="984"/>
                </a:lnTo>
                <a:lnTo>
                  <a:pt x="437" y="1003"/>
                </a:lnTo>
                <a:lnTo>
                  <a:pt x="437" y="1003"/>
                </a:lnTo>
                <a:lnTo>
                  <a:pt x="438" y="1017"/>
                </a:lnTo>
                <a:lnTo>
                  <a:pt x="439" y="1035"/>
                </a:lnTo>
                <a:lnTo>
                  <a:pt x="439" y="1054"/>
                </a:lnTo>
                <a:lnTo>
                  <a:pt x="438" y="1064"/>
                </a:lnTo>
                <a:lnTo>
                  <a:pt x="437" y="1074"/>
                </a:lnTo>
                <a:lnTo>
                  <a:pt x="437" y="1074"/>
                </a:lnTo>
                <a:lnTo>
                  <a:pt x="436" y="1090"/>
                </a:lnTo>
                <a:lnTo>
                  <a:pt x="436" y="1117"/>
                </a:lnTo>
                <a:lnTo>
                  <a:pt x="437" y="1183"/>
                </a:lnTo>
                <a:lnTo>
                  <a:pt x="442" y="1273"/>
                </a:lnTo>
                <a:lnTo>
                  <a:pt x="451" y="1273"/>
                </a:lnTo>
                <a:lnTo>
                  <a:pt x="451" y="1273"/>
                </a:lnTo>
                <a:lnTo>
                  <a:pt x="451" y="1288"/>
                </a:lnTo>
                <a:lnTo>
                  <a:pt x="451" y="1298"/>
                </a:lnTo>
                <a:lnTo>
                  <a:pt x="451" y="1307"/>
                </a:lnTo>
                <a:lnTo>
                  <a:pt x="451" y="1307"/>
                </a:lnTo>
                <a:lnTo>
                  <a:pt x="451" y="1313"/>
                </a:lnTo>
                <a:lnTo>
                  <a:pt x="452" y="1317"/>
                </a:lnTo>
                <a:lnTo>
                  <a:pt x="453" y="1320"/>
                </a:lnTo>
                <a:lnTo>
                  <a:pt x="457" y="1322"/>
                </a:lnTo>
                <a:lnTo>
                  <a:pt x="461" y="1325"/>
                </a:lnTo>
                <a:lnTo>
                  <a:pt x="465" y="1326"/>
                </a:lnTo>
                <a:lnTo>
                  <a:pt x="465" y="1326"/>
                </a:lnTo>
                <a:lnTo>
                  <a:pt x="472" y="1327"/>
                </a:lnTo>
                <a:lnTo>
                  <a:pt x="483" y="1326"/>
                </a:lnTo>
                <a:lnTo>
                  <a:pt x="507" y="1322"/>
                </a:lnTo>
                <a:lnTo>
                  <a:pt x="529" y="1319"/>
                </a:lnTo>
                <a:lnTo>
                  <a:pt x="541" y="1316"/>
                </a:lnTo>
                <a:lnTo>
                  <a:pt x="541" y="1316"/>
                </a:lnTo>
                <a:lnTo>
                  <a:pt x="551" y="1311"/>
                </a:lnTo>
                <a:lnTo>
                  <a:pt x="566" y="1301"/>
                </a:lnTo>
                <a:lnTo>
                  <a:pt x="575" y="1295"/>
                </a:lnTo>
                <a:lnTo>
                  <a:pt x="582" y="1289"/>
                </a:lnTo>
                <a:lnTo>
                  <a:pt x="587" y="1283"/>
                </a:lnTo>
                <a:lnTo>
                  <a:pt x="589" y="1278"/>
                </a:lnTo>
                <a:lnTo>
                  <a:pt x="589" y="1278"/>
                </a:lnTo>
                <a:lnTo>
                  <a:pt x="590" y="1273"/>
                </a:lnTo>
                <a:lnTo>
                  <a:pt x="591" y="1270"/>
                </a:lnTo>
                <a:lnTo>
                  <a:pt x="596" y="1263"/>
                </a:lnTo>
                <a:lnTo>
                  <a:pt x="597" y="1259"/>
                </a:lnTo>
                <a:lnTo>
                  <a:pt x="597" y="1256"/>
                </a:lnTo>
                <a:lnTo>
                  <a:pt x="596" y="1253"/>
                </a:lnTo>
                <a:lnTo>
                  <a:pt x="594" y="1250"/>
                </a:lnTo>
                <a:lnTo>
                  <a:pt x="594" y="1250"/>
                </a:lnTo>
                <a:lnTo>
                  <a:pt x="589" y="1246"/>
                </a:lnTo>
                <a:lnTo>
                  <a:pt x="582" y="1244"/>
                </a:lnTo>
                <a:lnTo>
                  <a:pt x="566" y="1239"/>
                </a:lnTo>
                <a:lnTo>
                  <a:pt x="546" y="1235"/>
                </a:lnTo>
                <a:lnTo>
                  <a:pt x="546" y="1235"/>
                </a:lnTo>
                <a:lnTo>
                  <a:pt x="544" y="1113"/>
                </a:lnTo>
                <a:lnTo>
                  <a:pt x="541" y="1026"/>
                </a:lnTo>
                <a:lnTo>
                  <a:pt x="541" y="984"/>
                </a:lnTo>
                <a:lnTo>
                  <a:pt x="541" y="984"/>
                </a:lnTo>
                <a:lnTo>
                  <a:pt x="544" y="936"/>
                </a:lnTo>
                <a:lnTo>
                  <a:pt x="545" y="906"/>
                </a:lnTo>
                <a:lnTo>
                  <a:pt x="546" y="888"/>
                </a:lnTo>
                <a:lnTo>
                  <a:pt x="546" y="888"/>
                </a:lnTo>
                <a:lnTo>
                  <a:pt x="554" y="835"/>
                </a:lnTo>
                <a:lnTo>
                  <a:pt x="560" y="784"/>
                </a:lnTo>
                <a:lnTo>
                  <a:pt x="560" y="684"/>
                </a:lnTo>
                <a:lnTo>
                  <a:pt x="579" y="698"/>
                </a:lnTo>
                <a:lnTo>
                  <a:pt x="579" y="698"/>
                </a:lnTo>
                <a:lnTo>
                  <a:pt x="576" y="726"/>
                </a:lnTo>
                <a:lnTo>
                  <a:pt x="575" y="747"/>
                </a:lnTo>
                <a:lnTo>
                  <a:pt x="575" y="755"/>
                </a:lnTo>
                <a:lnTo>
                  <a:pt x="575" y="760"/>
                </a:lnTo>
                <a:lnTo>
                  <a:pt x="575" y="760"/>
                </a:lnTo>
                <a:lnTo>
                  <a:pt x="578" y="766"/>
                </a:lnTo>
                <a:lnTo>
                  <a:pt x="583" y="773"/>
                </a:lnTo>
                <a:lnTo>
                  <a:pt x="589" y="779"/>
                </a:lnTo>
                <a:lnTo>
                  <a:pt x="598" y="798"/>
                </a:lnTo>
                <a:lnTo>
                  <a:pt x="665" y="1012"/>
                </a:lnTo>
                <a:lnTo>
                  <a:pt x="646" y="1012"/>
                </a:lnTo>
                <a:lnTo>
                  <a:pt x="651" y="1031"/>
                </a:lnTo>
                <a:lnTo>
                  <a:pt x="594" y="1031"/>
                </a:lnTo>
                <a:lnTo>
                  <a:pt x="594" y="1055"/>
                </a:lnTo>
                <a:lnTo>
                  <a:pt x="594" y="1055"/>
                </a:lnTo>
                <a:lnTo>
                  <a:pt x="579" y="1169"/>
                </a:lnTo>
                <a:lnTo>
                  <a:pt x="579" y="1169"/>
                </a:lnTo>
                <a:lnTo>
                  <a:pt x="579" y="1183"/>
                </a:lnTo>
                <a:lnTo>
                  <a:pt x="582" y="1202"/>
                </a:lnTo>
                <a:lnTo>
                  <a:pt x="584" y="1226"/>
                </a:lnTo>
                <a:lnTo>
                  <a:pt x="613" y="1216"/>
                </a:lnTo>
                <a:lnTo>
                  <a:pt x="613" y="1216"/>
                </a:lnTo>
                <a:lnTo>
                  <a:pt x="617" y="1220"/>
                </a:lnTo>
                <a:lnTo>
                  <a:pt x="621" y="1221"/>
                </a:lnTo>
                <a:lnTo>
                  <a:pt x="622" y="1221"/>
                </a:lnTo>
                <a:lnTo>
                  <a:pt x="622" y="1221"/>
                </a:lnTo>
                <a:lnTo>
                  <a:pt x="622" y="1221"/>
                </a:lnTo>
                <a:lnTo>
                  <a:pt x="625" y="1219"/>
                </a:lnTo>
                <a:lnTo>
                  <a:pt x="629" y="1218"/>
                </a:lnTo>
                <a:lnTo>
                  <a:pt x="635" y="1216"/>
                </a:lnTo>
                <a:lnTo>
                  <a:pt x="641" y="1216"/>
                </a:lnTo>
                <a:lnTo>
                  <a:pt x="641" y="1216"/>
                </a:lnTo>
                <a:lnTo>
                  <a:pt x="647" y="1216"/>
                </a:lnTo>
                <a:lnTo>
                  <a:pt x="654" y="1214"/>
                </a:lnTo>
                <a:lnTo>
                  <a:pt x="660" y="1212"/>
                </a:lnTo>
                <a:lnTo>
                  <a:pt x="665" y="1212"/>
                </a:lnTo>
                <a:lnTo>
                  <a:pt x="665" y="1212"/>
                </a:lnTo>
                <a:lnTo>
                  <a:pt x="666" y="1213"/>
                </a:lnTo>
                <a:lnTo>
                  <a:pt x="667" y="1214"/>
                </a:lnTo>
                <a:lnTo>
                  <a:pt x="670" y="1215"/>
                </a:lnTo>
                <a:lnTo>
                  <a:pt x="674" y="1216"/>
                </a:lnTo>
                <a:lnTo>
                  <a:pt x="674" y="1216"/>
                </a:lnTo>
                <a:lnTo>
                  <a:pt x="687" y="1219"/>
                </a:lnTo>
                <a:lnTo>
                  <a:pt x="693" y="1221"/>
                </a:lnTo>
                <a:lnTo>
                  <a:pt x="698" y="1221"/>
                </a:lnTo>
                <a:lnTo>
                  <a:pt x="698" y="1221"/>
                </a:lnTo>
                <a:lnTo>
                  <a:pt x="702" y="1222"/>
                </a:lnTo>
                <a:lnTo>
                  <a:pt x="703" y="1224"/>
                </a:lnTo>
                <a:lnTo>
                  <a:pt x="706" y="1226"/>
                </a:lnTo>
                <a:lnTo>
                  <a:pt x="712" y="1226"/>
                </a:lnTo>
                <a:lnTo>
                  <a:pt x="712" y="1226"/>
                </a:lnTo>
                <a:lnTo>
                  <a:pt x="721" y="1225"/>
                </a:lnTo>
                <a:lnTo>
                  <a:pt x="727" y="1224"/>
                </a:lnTo>
                <a:lnTo>
                  <a:pt x="731" y="1221"/>
                </a:lnTo>
                <a:lnTo>
                  <a:pt x="736" y="1221"/>
                </a:lnTo>
                <a:lnTo>
                  <a:pt x="736" y="1221"/>
                </a:lnTo>
                <a:lnTo>
                  <a:pt x="750" y="1220"/>
                </a:lnTo>
                <a:lnTo>
                  <a:pt x="759" y="1218"/>
                </a:lnTo>
                <a:lnTo>
                  <a:pt x="765" y="1216"/>
                </a:lnTo>
                <a:lnTo>
                  <a:pt x="765" y="1216"/>
                </a:lnTo>
                <a:lnTo>
                  <a:pt x="769" y="1215"/>
                </a:lnTo>
                <a:lnTo>
                  <a:pt x="775" y="1215"/>
                </a:lnTo>
                <a:lnTo>
                  <a:pt x="784" y="1216"/>
                </a:lnTo>
                <a:lnTo>
                  <a:pt x="784" y="1216"/>
                </a:lnTo>
                <a:lnTo>
                  <a:pt x="787" y="1218"/>
                </a:lnTo>
                <a:lnTo>
                  <a:pt x="793" y="1218"/>
                </a:lnTo>
                <a:lnTo>
                  <a:pt x="799" y="1216"/>
                </a:lnTo>
                <a:lnTo>
                  <a:pt x="801" y="1214"/>
                </a:lnTo>
                <a:lnTo>
                  <a:pt x="803" y="1212"/>
                </a:lnTo>
                <a:lnTo>
                  <a:pt x="803" y="1212"/>
                </a:lnTo>
                <a:lnTo>
                  <a:pt x="803" y="1205"/>
                </a:lnTo>
                <a:lnTo>
                  <a:pt x="803" y="1191"/>
                </a:lnTo>
                <a:lnTo>
                  <a:pt x="798" y="1153"/>
                </a:lnTo>
                <a:lnTo>
                  <a:pt x="788" y="1093"/>
                </a:lnTo>
                <a:lnTo>
                  <a:pt x="788" y="1093"/>
                </a:lnTo>
                <a:lnTo>
                  <a:pt x="788" y="1079"/>
                </a:lnTo>
                <a:lnTo>
                  <a:pt x="788" y="1060"/>
                </a:lnTo>
                <a:lnTo>
                  <a:pt x="788" y="1036"/>
                </a:lnTo>
                <a:lnTo>
                  <a:pt x="736" y="1036"/>
                </a:lnTo>
                <a:lnTo>
                  <a:pt x="736" y="1036"/>
                </a:lnTo>
                <a:lnTo>
                  <a:pt x="733" y="1032"/>
                </a:lnTo>
                <a:lnTo>
                  <a:pt x="728" y="1024"/>
                </a:lnTo>
                <a:lnTo>
                  <a:pt x="722" y="1012"/>
                </a:lnTo>
                <a:lnTo>
                  <a:pt x="722" y="1012"/>
                </a:lnTo>
                <a:lnTo>
                  <a:pt x="712" y="1016"/>
                </a:lnTo>
                <a:lnTo>
                  <a:pt x="706" y="1017"/>
                </a:lnTo>
                <a:lnTo>
                  <a:pt x="704" y="1017"/>
                </a:lnTo>
                <a:lnTo>
                  <a:pt x="703" y="1017"/>
                </a:lnTo>
                <a:lnTo>
                  <a:pt x="703" y="1017"/>
                </a:lnTo>
                <a:lnTo>
                  <a:pt x="665" y="909"/>
                </a:lnTo>
                <a:lnTo>
                  <a:pt x="627" y="803"/>
                </a:lnTo>
                <a:lnTo>
                  <a:pt x="627" y="803"/>
                </a:lnTo>
                <a:lnTo>
                  <a:pt x="633" y="796"/>
                </a:lnTo>
                <a:lnTo>
                  <a:pt x="636" y="786"/>
                </a:lnTo>
                <a:lnTo>
                  <a:pt x="641" y="774"/>
                </a:lnTo>
                <a:lnTo>
                  <a:pt x="641" y="774"/>
                </a:lnTo>
                <a:lnTo>
                  <a:pt x="642" y="767"/>
                </a:lnTo>
                <a:lnTo>
                  <a:pt x="641" y="758"/>
                </a:lnTo>
                <a:lnTo>
                  <a:pt x="639" y="739"/>
                </a:lnTo>
                <a:lnTo>
                  <a:pt x="634" y="723"/>
                </a:lnTo>
                <a:lnTo>
                  <a:pt x="632" y="717"/>
                </a:lnTo>
                <a:lnTo>
                  <a:pt x="632" y="703"/>
                </a:lnTo>
                <a:lnTo>
                  <a:pt x="655" y="679"/>
                </a:lnTo>
                <a:lnTo>
                  <a:pt x="655" y="679"/>
                </a:lnTo>
                <a:lnTo>
                  <a:pt x="655" y="666"/>
                </a:lnTo>
                <a:lnTo>
                  <a:pt x="655" y="657"/>
                </a:lnTo>
                <a:lnTo>
                  <a:pt x="655" y="651"/>
                </a:lnTo>
                <a:lnTo>
                  <a:pt x="655" y="651"/>
                </a:lnTo>
                <a:lnTo>
                  <a:pt x="655" y="644"/>
                </a:lnTo>
                <a:lnTo>
                  <a:pt x="653" y="632"/>
                </a:lnTo>
                <a:lnTo>
                  <a:pt x="652" y="615"/>
                </a:lnTo>
                <a:lnTo>
                  <a:pt x="651" y="599"/>
                </a:lnTo>
                <a:lnTo>
                  <a:pt x="651" y="599"/>
                </a:lnTo>
                <a:lnTo>
                  <a:pt x="652" y="586"/>
                </a:lnTo>
                <a:lnTo>
                  <a:pt x="653" y="576"/>
                </a:lnTo>
                <a:lnTo>
                  <a:pt x="653" y="572"/>
                </a:lnTo>
                <a:lnTo>
                  <a:pt x="652" y="567"/>
                </a:lnTo>
                <a:lnTo>
                  <a:pt x="649" y="561"/>
                </a:lnTo>
                <a:lnTo>
                  <a:pt x="646" y="551"/>
                </a:lnTo>
                <a:lnTo>
                  <a:pt x="646" y="551"/>
                </a:lnTo>
                <a:lnTo>
                  <a:pt x="641" y="540"/>
                </a:lnTo>
                <a:lnTo>
                  <a:pt x="638" y="530"/>
                </a:lnTo>
                <a:lnTo>
                  <a:pt x="633" y="511"/>
                </a:lnTo>
                <a:lnTo>
                  <a:pt x="627" y="485"/>
                </a:lnTo>
                <a:lnTo>
                  <a:pt x="627" y="485"/>
                </a:lnTo>
                <a:lnTo>
                  <a:pt x="626" y="474"/>
                </a:lnTo>
                <a:lnTo>
                  <a:pt x="626" y="456"/>
                </a:lnTo>
                <a:lnTo>
                  <a:pt x="627" y="418"/>
                </a:lnTo>
                <a:lnTo>
                  <a:pt x="627" y="418"/>
                </a:lnTo>
                <a:lnTo>
                  <a:pt x="626" y="408"/>
                </a:lnTo>
                <a:lnTo>
                  <a:pt x="622" y="395"/>
                </a:lnTo>
                <a:lnTo>
                  <a:pt x="611" y="365"/>
                </a:lnTo>
                <a:lnTo>
                  <a:pt x="600" y="336"/>
                </a:lnTo>
                <a:lnTo>
                  <a:pt x="596" y="325"/>
                </a:lnTo>
                <a:lnTo>
                  <a:pt x="594" y="318"/>
                </a:lnTo>
                <a:lnTo>
                  <a:pt x="594" y="318"/>
                </a:lnTo>
                <a:lnTo>
                  <a:pt x="594" y="307"/>
                </a:lnTo>
                <a:lnTo>
                  <a:pt x="594" y="294"/>
                </a:lnTo>
                <a:lnTo>
                  <a:pt x="592" y="281"/>
                </a:lnTo>
                <a:lnTo>
                  <a:pt x="591" y="275"/>
                </a:lnTo>
                <a:lnTo>
                  <a:pt x="589" y="271"/>
                </a:lnTo>
                <a:lnTo>
                  <a:pt x="589" y="271"/>
                </a:lnTo>
                <a:lnTo>
                  <a:pt x="585" y="266"/>
                </a:lnTo>
                <a:lnTo>
                  <a:pt x="578" y="261"/>
                </a:lnTo>
                <a:lnTo>
                  <a:pt x="560" y="249"/>
                </a:lnTo>
                <a:lnTo>
                  <a:pt x="532" y="233"/>
                </a:lnTo>
                <a:lnTo>
                  <a:pt x="532" y="233"/>
                </a:lnTo>
                <a:lnTo>
                  <a:pt x="493" y="202"/>
                </a:lnTo>
                <a:lnTo>
                  <a:pt x="461" y="176"/>
                </a:lnTo>
                <a:lnTo>
                  <a:pt x="456" y="161"/>
                </a:lnTo>
                <a:lnTo>
                  <a:pt x="456" y="161"/>
                </a:lnTo>
                <a:lnTo>
                  <a:pt x="457" y="161"/>
                </a:lnTo>
                <a:lnTo>
                  <a:pt x="462" y="159"/>
                </a:lnTo>
                <a:lnTo>
                  <a:pt x="464" y="157"/>
                </a:lnTo>
                <a:lnTo>
                  <a:pt x="467" y="153"/>
                </a:lnTo>
                <a:lnTo>
                  <a:pt x="469" y="148"/>
                </a:lnTo>
                <a:lnTo>
                  <a:pt x="470" y="142"/>
                </a:lnTo>
                <a:lnTo>
                  <a:pt x="470" y="142"/>
                </a:lnTo>
                <a:lnTo>
                  <a:pt x="472" y="123"/>
                </a:lnTo>
                <a:lnTo>
                  <a:pt x="472" y="98"/>
                </a:lnTo>
                <a:lnTo>
                  <a:pt x="472" y="73"/>
                </a:lnTo>
                <a:lnTo>
                  <a:pt x="470" y="57"/>
                </a:lnTo>
                <a:lnTo>
                  <a:pt x="470" y="57"/>
                </a:lnTo>
                <a:lnTo>
                  <a:pt x="468" y="51"/>
                </a:lnTo>
                <a:lnTo>
                  <a:pt x="465" y="45"/>
                </a:lnTo>
                <a:lnTo>
                  <a:pt x="455" y="32"/>
                </a:lnTo>
                <a:lnTo>
                  <a:pt x="442" y="20"/>
                </a:lnTo>
                <a:lnTo>
                  <a:pt x="434" y="14"/>
                </a:lnTo>
                <a:lnTo>
                  <a:pt x="427" y="9"/>
                </a:lnTo>
                <a:lnTo>
                  <a:pt x="427" y="9"/>
                </a:lnTo>
                <a:lnTo>
                  <a:pt x="420" y="6"/>
                </a:lnTo>
                <a:lnTo>
                  <a:pt x="413" y="3"/>
                </a:lnTo>
                <a:lnTo>
                  <a:pt x="401" y="0"/>
                </a:lnTo>
                <a:lnTo>
                  <a:pt x="391" y="0"/>
                </a:lnTo>
                <a:lnTo>
                  <a:pt x="385" y="0"/>
                </a:lnTo>
                <a:lnTo>
                  <a:pt x="385" y="0"/>
                </a:lnTo>
                <a:lnTo>
                  <a:pt x="382" y="1"/>
                </a:lnTo>
                <a:lnTo>
                  <a:pt x="379" y="2"/>
                </a:lnTo>
                <a:lnTo>
                  <a:pt x="370" y="7"/>
                </a:lnTo>
                <a:lnTo>
                  <a:pt x="361" y="14"/>
                </a:lnTo>
                <a:lnTo>
                  <a:pt x="361" y="14"/>
                </a:lnTo>
                <a:close/>
                <a:moveTo>
                  <a:pt x="109" y="475"/>
                </a:moveTo>
                <a:lnTo>
                  <a:pt x="109" y="475"/>
                </a:lnTo>
                <a:lnTo>
                  <a:pt x="113" y="489"/>
                </a:lnTo>
                <a:lnTo>
                  <a:pt x="119" y="508"/>
                </a:lnTo>
                <a:lnTo>
                  <a:pt x="119" y="508"/>
                </a:lnTo>
                <a:lnTo>
                  <a:pt x="121" y="512"/>
                </a:lnTo>
                <a:lnTo>
                  <a:pt x="124" y="517"/>
                </a:lnTo>
                <a:lnTo>
                  <a:pt x="129" y="521"/>
                </a:lnTo>
                <a:lnTo>
                  <a:pt x="133" y="527"/>
                </a:lnTo>
                <a:lnTo>
                  <a:pt x="133" y="527"/>
                </a:lnTo>
                <a:lnTo>
                  <a:pt x="135" y="531"/>
                </a:lnTo>
                <a:lnTo>
                  <a:pt x="139" y="534"/>
                </a:lnTo>
                <a:lnTo>
                  <a:pt x="149" y="542"/>
                </a:lnTo>
                <a:lnTo>
                  <a:pt x="166" y="551"/>
                </a:lnTo>
                <a:lnTo>
                  <a:pt x="166" y="551"/>
                </a:lnTo>
                <a:lnTo>
                  <a:pt x="185" y="561"/>
                </a:lnTo>
                <a:lnTo>
                  <a:pt x="185" y="575"/>
                </a:lnTo>
                <a:lnTo>
                  <a:pt x="157" y="575"/>
                </a:lnTo>
                <a:lnTo>
                  <a:pt x="157" y="575"/>
                </a:lnTo>
                <a:lnTo>
                  <a:pt x="148" y="569"/>
                </a:lnTo>
                <a:lnTo>
                  <a:pt x="141" y="563"/>
                </a:lnTo>
                <a:lnTo>
                  <a:pt x="133" y="556"/>
                </a:lnTo>
                <a:lnTo>
                  <a:pt x="133" y="556"/>
                </a:lnTo>
                <a:lnTo>
                  <a:pt x="130" y="552"/>
                </a:lnTo>
                <a:lnTo>
                  <a:pt x="128" y="549"/>
                </a:lnTo>
                <a:lnTo>
                  <a:pt x="126" y="544"/>
                </a:lnTo>
                <a:lnTo>
                  <a:pt x="126" y="543"/>
                </a:lnTo>
                <a:lnTo>
                  <a:pt x="123" y="542"/>
                </a:lnTo>
                <a:lnTo>
                  <a:pt x="122" y="540"/>
                </a:lnTo>
                <a:lnTo>
                  <a:pt x="119" y="542"/>
                </a:lnTo>
                <a:lnTo>
                  <a:pt x="119" y="542"/>
                </a:lnTo>
                <a:lnTo>
                  <a:pt x="108" y="545"/>
                </a:lnTo>
                <a:lnTo>
                  <a:pt x="105" y="547"/>
                </a:lnTo>
                <a:lnTo>
                  <a:pt x="104" y="551"/>
                </a:lnTo>
                <a:lnTo>
                  <a:pt x="104" y="551"/>
                </a:lnTo>
                <a:lnTo>
                  <a:pt x="103" y="553"/>
                </a:lnTo>
                <a:lnTo>
                  <a:pt x="102" y="555"/>
                </a:lnTo>
                <a:lnTo>
                  <a:pt x="95" y="551"/>
                </a:lnTo>
                <a:lnTo>
                  <a:pt x="95" y="551"/>
                </a:lnTo>
                <a:lnTo>
                  <a:pt x="88" y="547"/>
                </a:lnTo>
                <a:lnTo>
                  <a:pt x="84" y="546"/>
                </a:lnTo>
                <a:lnTo>
                  <a:pt x="81" y="546"/>
                </a:lnTo>
                <a:lnTo>
                  <a:pt x="81" y="546"/>
                </a:lnTo>
                <a:lnTo>
                  <a:pt x="77" y="546"/>
                </a:lnTo>
                <a:lnTo>
                  <a:pt x="75" y="549"/>
                </a:lnTo>
                <a:lnTo>
                  <a:pt x="71" y="551"/>
                </a:lnTo>
                <a:lnTo>
                  <a:pt x="71" y="551"/>
                </a:lnTo>
                <a:lnTo>
                  <a:pt x="69" y="553"/>
                </a:lnTo>
                <a:lnTo>
                  <a:pt x="66" y="558"/>
                </a:lnTo>
                <a:lnTo>
                  <a:pt x="64" y="563"/>
                </a:lnTo>
                <a:lnTo>
                  <a:pt x="62" y="565"/>
                </a:lnTo>
                <a:lnTo>
                  <a:pt x="62" y="565"/>
                </a:lnTo>
                <a:lnTo>
                  <a:pt x="52" y="569"/>
                </a:lnTo>
                <a:lnTo>
                  <a:pt x="46" y="572"/>
                </a:lnTo>
                <a:lnTo>
                  <a:pt x="43" y="575"/>
                </a:lnTo>
                <a:lnTo>
                  <a:pt x="43" y="575"/>
                </a:lnTo>
                <a:lnTo>
                  <a:pt x="40" y="576"/>
                </a:lnTo>
                <a:lnTo>
                  <a:pt x="37" y="576"/>
                </a:lnTo>
                <a:lnTo>
                  <a:pt x="27" y="576"/>
                </a:lnTo>
                <a:lnTo>
                  <a:pt x="14" y="575"/>
                </a:lnTo>
                <a:lnTo>
                  <a:pt x="14" y="575"/>
                </a:lnTo>
                <a:lnTo>
                  <a:pt x="15" y="569"/>
                </a:lnTo>
                <a:lnTo>
                  <a:pt x="18" y="563"/>
                </a:lnTo>
                <a:lnTo>
                  <a:pt x="21" y="555"/>
                </a:lnTo>
                <a:lnTo>
                  <a:pt x="26" y="544"/>
                </a:lnTo>
                <a:lnTo>
                  <a:pt x="34" y="532"/>
                </a:lnTo>
                <a:lnTo>
                  <a:pt x="44" y="518"/>
                </a:lnTo>
                <a:lnTo>
                  <a:pt x="57" y="504"/>
                </a:lnTo>
                <a:lnTo>
                  <a:pt x="57" y="504"/>
                </a:lnTo>
                <a:lnTo>
                  <a:pt x="65" y="496"/>
                </a:lnTo>
                <a:lnTo>
                  <a:pt x="73" y="489"/>
                </a:lnTo>
                <a:lnTo>
                  <a:pt x="83" y="485"/>
                </a:lnTo>
                <a:lnTo>
                  <a:pt x="91" y="481"/>
                </a:lnTo>
                <a:lnTo>
                  <a:pt x="104" y="476"/>
                </a:lnTo>
                <a:lnTo>
                  <a:pt x="109" y="475"/>
                </a:lnTo>
                <a:lnTo>
                  <a:pt x="109" y="475"/>
                </a:lnTo>
                <a:close/>
                <a:moveTo>
                  <a:pt x="199" y="565"/>
                </a:moveTo>
                <a:lnTo>
                  <a:pt x="214" y="565"/>
                </a:lnTo>
                <a:lnTo>
                  <a:pt x="209" y="580"/>
                </a:lnTo>
                <a:lnTo>
                  <a:pt x="199" y="580"/>
                </a:lnTo>
                <a:lnTo>
                  <a:pt x="199" y="565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6719E844-59EB-4948-8847-81D884582DC1}"/>
              </a:ext>
            </a:extLst>
          </p:cNvPr>
          <p:cNvSpPr>
            <a:spLocks noEditPoints="1"/>
          </p:cNvSpPr>
          <p:nvPr/>
        </p:nvSpPr>
        <p:spPr bwMode="auto">
          <a:xfrm>
            <a:off x="813368" y="4732176"/>
            <a:ext cx="900737" cy="1648374"/>
          </a:xfrm>
          <a:custGeom>
            <a:avLst/>
            <a:gdLst>
              <a:gd name="T0" fmla="*/ 17 w 706"/>
              <a:gd name="T1" fmla="*/ 173 h 1292"/>
              <a:gd name="T2" fmla="*/ 65 w 706"/>
              <a:gd name="T3" fmla="*/ 186 h 1292"/>
              <a:gd name="T4" fmla="*/ 96 w 706"/>
              <a:gd name="T5" fmla="*/ 212 h 1292"/>
              <a:gd name="T6" fmla="*/ 133 w 706"/>
              <a:gd name="T7" fmla="*/ 222 h 1292"/>
              <a:gd name="T8" fmla="*/ 129 w 706"/>
              <a:gd name="T9" fmla="*/ 264 h 1292"/>
              <a:gd name="T10" fmla="*/ 144 w 706"/>
              <a:gd name="T11" fmla="*/ 325 h 1292"/>
              <a:gd name="T12" fmla="*/ 153 w 706"/>
              <a:gd name="T13" fmla="*/ 373 h 1292"/>
              <a:gd name="T14" fmla="*/ 128 w 706"/>
              <a:gd name="T15" fmla="*/ 655 h 1292"/>
              <a:gd name="T16" fmla="*/ 140 w 706"/>
              <a:gd name="T17" fmla="*/ 683 h 1292"/>
              <a:gd name="T18" fmla="*/ 140 w 706"/>
              <a:gd name="T19" fmla="*/ 1177 h 1292"/>
              <a:gd name="T20" fmla="*/ 73 w 706"/>
              <a:gd name="T21" fmla="*/ 1196 h 1292"/>
              <a:gd name="T22" fmla="*/ 73 w 706"/>
              <a:gd name="T23" fmla="*/ 1238 h 1292"/>
              <a:gd name="T24" fmla="*/ 86 w 706"/>
              <a:gd name="T25" fmla="*/ 1277 h 1292"/>
              <a:gd name="T26" fmla="*/ 100 w 706"/>
              <a:gd name="T27" fmla="*/ 1284 h 1292"/>
              <a:gd name="T28" fmla="*/ 151 w 706"/>
              <a:gd name="T29" fmla="*/ 1282 h 1292"/>
              <a:gd name="T30" fmla="*/ 190 w 706"/>
              <a:gd name="T31" fmla="*/ 1274 h 1292"/>
              <a:gd name="T32" fmla="*/ 243 w 706"/>
              <a:gd name="T33" fmla="*/ 1265 h 1292"/>
              <a:gd name="T34" fmla="*/ 264 w 706"/>
              <a:gd name="T35" fmla="*/ 1257 h 1292"/>
              <a:gd name="T36" fmla="*/ 256 w 706"/>
              <a:gd name="T37" fmla="*/ 1222 h 1292"/>
              <a:gd name="T38" fmla="*/ 303 w 706"/>
              <a:gd name="T39" fmla="*/ 1196 h 1292"/>
              <a:gd name="T40" fmla="*/ 328 w 706"/>
              <a:gd name="T41" fmla="*/ 966 h 1292"/>
              <a:gd name="T42" fmla="*/ 338 w 706"/>
              <a:gd name="T43" fmla="*/ 894 h 1292"/>
              <a:gd name="T44" fmla="*/ 374 w 706"/>
              <a:gd name="T45" fmla="*/ 806 h 1292"/>
              <a:gd name="T46" fmla="*/ 464 w 706"/>
              <a:gd name="T47" fmla="*/ 954 h 1292"/>
              <a:gd name="T48" fmla="*/ 506 w 706"/>
              <a:gd name="T49" fmla="*/ 1001 h 1292"/>
              <a:gd name="T50" fmla="*/ 580 w 706"/>
              <a:gd name="T51" fmla="*/ 1111 h 1292"/>
              <a:gd name="T52" fmla="*/ 596 w 706"/>
              <a:gd name="T53" fmla="*/ 1213 h 1292"/>
              <a:gd name="T54" fmla="*/ 577 w 706"/>
              <a:gd name="T55" fmla="*/ 1282 h 1292"/>
              <a:gd name="T56" fmla="*/ 636 w 706"/>
              <a:gd name="T57" fmla="*/ 1284 h 1292"/>
              <a:gd name="T58" fmla="*/ 693 w 706"/>
              <a:gd name="T59" fmla="*/ 1225 h 1292"/>
              <a:gd name="T60" fmla="*/ 706 w 706"/>
              <a:gd name="T61" fmla="*/ 1175 h 1292"/>
              <a:gd name="T62" fmla="*/ 654 w 706"/>
              <a:gd name="T63" fmla="*/ 975 h 1292"/>
              <a:gd name="T64" fmla="*/ 615 w 706"/>
              <a:gd name="T65" fmla="*/ 889 h 1292"/>
              <a:gd name="T66" fmla="*/ 600 w 706"/>
              <a:gd name="T67" fmla="*/ 811 h 1292"/>
              <a:gd name="T68" fmla="*/ 590 w 706"/>
              <a:gd name="T69" fmla="*/ 652 h 1292"/>
              <a:gd name="T70" fmla="*/ 561 w 706"/>
              <a:gd name="T71" fmla="*/ 488 h 1292"/>
              <a:gd name="T72" fmla="*/ 541 w 706"/>
              <a:gd name="T73" fmla="*/ 414 h 1292"/>
              <a:gd name="T74" fmla="*/ 513 w 706"/>
              <a:gd name="T75" fmla="*/ 371 h 1292"/>
              <a:gd name="T76" fmla="*/ 494 w 706"/>
              <a:gd name="T77" fmla="*/ 308 h 1292"/>
              <a:gd name="T78" fmla="*/ 450 w 706"/>
              <a:gd name="T79" fmla="*/ 256 h 1292"/>
              <a:gd name="T80" fmla="*/ 361 w 706"/>
              <a:gd name="T81" fmla="*/ 140 h 1292"/>
              <a:gd name="T82" fmla="*/ 359 w 706"/>
              <a:gd name="T83" fmla="*/ 87 h 1292"/>
              <a:gd name="T84" fmla="*/ 297 w 706"/>
              <a:gd name="T85" fmla="*/ 37 h 1292"/>
              <a:gd name="T86" fmla="*/ 229 w 706"/>
              <a:gd name="T87" fmla="*/ 48 h 1292"/>
              <a:gd name="T88" fmla="*/ 172 w 706"/>
              <a:gd name="T89" fmla="*/ 36 h 1292"/>
              <a:gd name="T90" fmla="*/ 71 w 706"/>
              <a:gd name="T91" fmla="*/ 2 h 1292"/>
              <a:gd name="T92" fmla="*/ 17 w 706"/>
              <a:gd name="T93" fmla="*/ 50 h 1292"/>
              <a:gd name="T94" fmla="*/ 2 w 706"/>
              <a:gd name="T95" fmla="*/ 110 h 1292"/>
              <a:gd name="T96" fmla="*/ 179 w 706"/>
              <a:gd name="T97" fmla="*/ 677 h 1292"/>
              <a:gd name="T98" fmla="*/ 215 w 706"/>
              <a:gd name="T99" fmla="*/ 700 h 1292"/>
              <a:gd name="T100" fmla="*/ 199 w 706"/>
              <a:gd name="T101" fmla="*/ 827 h 1292"/>
              <a:gd name="T102" fmla="*/ 186 w 706"/>
              <a:gd name="T103" fmla="*/ 923 h 1292"/>
              <a:gd name="T104" fmla="*/ 191 w 706"/>
              <a:gd name="T105" fmla="*/ 1039 h 1292"/>
              <a:gd name="T106" fmla="*/ 184 w 706"/>
              <a:gd name="T107" fmla="*/ 435 h 1292"/>
              <a:gd name="T108" fmla="*/ 248 w 706"/>
              <a:gd name="T109" fmla="*/ 489 h 1292"/>
              <a:gd name="T110" fmla="*/ 232 w 706"/>
              <a:gd name="T111" fmla="*/ 541 h 1292"/>
              <a:gd name="T112" fmla="*/ 202 w 706"/>
              <a:gd name="T113" fmla="*/ 56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6" h="1292">
                <a:moveTo>
                  <a:pt x="58" y="216"/>
                </a:moveTo>
                <a:lnTo>
                  <a:pt x="58" y="216"/>
                </a:lnTo>
                <a:lnTo>
                  <a:pt x="58" y="215"/>
                </a:lnTo>
                <a:lnTo>
                  <a:pt x="58" y="215"/>
                </a:lnTo>
                <a:lnTo>
                  <a:pt x="58" y="216"/>
                </a:lnTo>
                <a:lnTo>
                  <a:pt x="58" y="216"/>
                </a:lnTo>
                <a:close/>
                <a:moveTo>
                  <a:pt x="5" y="153"/>
                </a:moveTo>
                <a:lnTo>
                  <a:pt x="5" y="153"/>
                </a:lnTo>
                <a:lnTo>
                  <a:pt x="10" y="164"/>
                </a:lnTo>
                <a:lnTo>
                  <a:pt x="17" y="173"/>
                </a:lnTo>
                <a:lnTo>
                  <a:pt x="24" y="183"/>
                </a:lnTo>
                <a:lnTo>
                  <a:pt x="32" y="192"/>
                </a:lnTo>
                <a:lnTo>
                  <a:pt x="49" y="206"/>
                </a:lnTo>
                <a:lnTo>
                  <a:pt x="58" y="215"/>
                </a:lnTo>
                <a:lnTo>
                  <a:pt x="58" y="215"/>
                </a:lnTo>
                <a:lnTo>
                  <a:pt x="51" y="199"/>
                </a:lnTo>
                <a:lnTo>
                  <a:pt x="65" y="209"/>
                </a:lnTo>
                <a:lnTo>
                  <a:pt x="44" y="177"/>
                </a:lnTo>
                <a:lnTo>
                  <a:pt x="75" y="204"/>
                </a:lnTo>
                <a:lnTo>
                  <a:pt x="65" y="186"/>
                </a:lnTo>
                <a:lnTo>
                  <a:pt x="65" y="186"/>
                </a:lnTo>
                <a:lnTo>
                  <a:pt x="75" y="191"/>
                </a:lnTo>
                <a:lnTo>
                  <a:pt x="75" y="191"/>
                </a:lnTo>
                <a:lnTo>
                  <a:pt x="86" y="202"/>
                </a:lnTo>
                <a:lnTo>
                  <a:pt x="86" y="202"/>
                </a:lnTo>
                <a:lnTo>
                  <a:pt x="88" y="204"/>
                </a:lnTo>
                <a:lnTo>
                  <a:pt x="90" y="209"/>
                </a:lnTo>
                <a:lnTo>
                  <a:pt x="90" y="209"/>
                </a:lnTo>
                <a:lnTo>
                  <a:pt x="94" y="211"/>
                </a:lnTo>
                <a:lnTo>
                  <a:pt x="96" y="212"/>
                </a:lnTo>
                <a:lnTo>
                  <a:pt x="97" y="211"/>
                </a:lnTo>
                <a:lnTo>
                  <a:pt x="97" y="211"/>
                </a:lnTo>
                <a:lnTo>
                  <a:pt x="105" y="216"/>
                </a:lnTo>
                <a:lnTo>
                  <a:pt x="105" y="216"/>
                </a:lnTo>
                <a:lnTo>
                  <a:pt x="112" y="218"/>
                </a:lnTo>
                <a:lnTo>
                  <a:pt x="120" y="218"/>
                </a:lnTo>
                <a:lnTo>
                  <a:pt x="132" y="218"/>
                </a:lnTo>
                <a:lnTo>
                  <a:pt x="132" y="218"/>
                </a:lnTo>
                <a:lnTo>
                  <a:pt x="133" y="219"/>
                </a:lnTo>
                <a:lnTo>
                  <a:pt x="133" y="222"/>
                </a:lnTo>
                <a:lnTo>
                  <a:pt x="132" y="230"/>
                </a:lnTo>
                <a:lnTo>
                  <a:pt x="129" y="238"/>
                </a:lnTo>
                <a:lnTo>
                  <a:pt x="128" y="243"/>
                </a:lnTo>
                <a:lnTo>
                  <a:pt x="128" y="243"/>
                </a:lnTo>
                <a:lnTo>
                  <a:pt x="126" y="245"/>
                </a:lnTo>
                <a:lnTo>
                  <a:pt x="126" y="248"/>
                </a:lnTo>
                <a:lnTo>
                  <a:pt x="126" y="252"/>
                </a:lnTo>
                <a:lnTo>
                  <a:pt x="126" y="252"/>
                </a:lnTo>
                <a:lnTo>
                  <a:pt x="128" y="259"/>
                </a:lnTo>
                <a:lnTo>
                  <a:pt x="129" y="264"/>
                </a:lnTo>
                <a:lnTo>
                  <a:pt x="131" y="269"/>
                </a:lnTo>
                <a:lnTo>
                  <a:pt x="131" y="269"/>
                </a:lnTo>
                <a:lnTo>
                  <a:pt x="132" y="287"/>
                </a:lnTo>
                <a:lnTo>
                  <a:pt x="134" y="308"/>
                </a:lnTo>
                <a:lnTo>
                  <a:pt x="134" y="308"/>
                </a:lnTo>
                <a:lnTo>
                  <a:pt x="136" y="314"/>
                </a:lnTo>
                <a:lnTo>
                  <a:pt x="138" y="316"/>
                </a:lnTo>
                <a:lnTo>
                  <a:pt x="140" y="319"/>
                </a:lnTo>
                <a:lnTo>
                  <a:pt x="144" y="325"/>
                </a:lnTo>
                <a:lnTo>
                  <a:pt x="144" y="325"/>
                </a:lnTo>
                <a:lnTo>
                  <a:pt x="147" y="332"/>
                </a:lnTo>
                <a:lnTo>
                  <a:pt x="150" y="335"/>
                </a:lnTo>
                <a:lnTo>
                  <a:pt x="150" y="338"/>
                </a:lnTo>
                <a:lnTo>
                  <a:pt x="148" y="338"/>
                </a:lnTo>
                <a:lnTo>
                  <a:pt x="148" y="338"/>
                </a:lnTo>
                <a:lnTo>
                  <a:pt x="148" y="345"/>
                </a:lnTo>
                <a:lnTo>
                  <a:pt x="151" y="359"/>
                </a:lnTo>
                <a:lnTo>
                  <a:pt x="151" y="359"/>
                </a:lnTo>
                <a:lnTo>
                  <a:pt x="153" y="369"/>
                </a:lnTo>
                <a:lnTo>
                  <a:pt x="153" y="373"/>
                </a:lnTo>
                <a:lnTo>
                  <a:pt x="153" y="617"/>
                </a:lnTo>
                <a:lnTo>
                  <a:pt x="153" y="617"/>
                </a:lnTo>
                <a:lnTo>
                  <a:pt x="144" y="623"/>
                </a:lnTo>
                <a:lnTo>
                  <a:pt x="136" y="629"/>
                </a:lnTo>
                <a:lnTo>
                  <a:pt x="131" y="636"/>
                </a:lnTo>
                <a:lnTo>
                  <a:pt x="131" y="636"/>
                </a:lnTo>
                <a:lnTo>
                  <a:pt x="127" y="642"/>
                </a:lnTo>
                <a:lnTo>
                  <a:pt x="127" y="647"/>
                </a:lnTo>
                <a:lnTo>
                  <a:pt x="128" y="655"/>
                </a:lnTo>
                <a:lnTo>
                  <a:pt x="128" y="655"/>
                </a:lnTo>
                <a:lnTo>
                  <a:pt x="128" y="663"/>
                </a:lnTo>
                <a:lnTo>
                  <a:pt x="131" y="672"/>
                </a:lnTo>
                <a:lnTo>
                  <a:pt x="131" y="672"/>
                </a:lnTo>
                <a:lnTo>
                  <a:pt x="132" y="676"/>
                </a:lnTo>
                <a:lnTo>
                  <a:pt x="134" y="679"/>
                </a:lnTo>
                <a:lnTo>
                  <a:pt x="136" y="681"/>
                </a:lnTo>
                <a:lnTo>
                  <a:pt x="139" y="682"/>
                </a:lnTo>
                <a:lnTo>
                  <a:pt x="139" y="682"/>
                </a:lnTo>
                <a:lnTo>
                  <a:pt x="140" y="682"/>
                </a:lnTo>
                <a:lnTo>
                  <a:pt x="140" y="683"/>
                </a:lnTo>
                <a:lnTo>
                  <a:pt x="140" y="687"/>
                </a:lnTo>
                <a:lnTo>
                  <a:pt x="140" y="690"/>
                </a:lnTo>
                <a:lnTo>
                  <a:pt x="141" y="694"/>
                </a:lnTo>
                <a:lnTo>
                  <a:pt x="141" y="694"/>
                </a:lnTo>
                <a:lnTo>
                  <a:pt x="145" y="696"/>
                </a:lnTo>
                <a:lnTo>
                  <a:pt x="148" y="698"/>
                </a:lnTo>
                <a:lnTo>
                  <a:pt x="153" y="701"/>
                </a:lnTo>
                <a:lnTo>
                  <a:pt x="151" y="1170"/>
                </a:lnTo>
                <a:lnTo>
                  <a:pt x="151" y="1170"/>
                </a:lnTo>
                <a:lnTo>
                  <a:pt x="140" y="1177"/>
                </a:lnTo>
                <a:lnTo>
                  <a:pt x="131" y="1182"/>
                </a:lnTo>
                <a:lnTo>
                  <a:pt x="126" y="1183"/>
                </a:lnTo>
                <a:lnTo>
                  <a:pt x="121" y="1185"/>
                </a:lnTo>
                <a:lnTo>
                  <a:pt x="121" y="1185"/>
                </a:lnTo>
                <a:lnTo>
                  <a:pt x="105" y="1187"/>
                </a:lnTo>
                <a:lnTo>
                  <a:pt x="90" y="1189"/>
                </a:lnTo>
                <a:lnTo>
                  <a:pt x="90" y="1189"/>
                </a:lnTo>
                <a:lnTo>
                  <a:pt x="84" y="1190"/>
                </a:lnTo>
                <a:lnTo>
                  <a:pt x="78" y="1193"/>
                </a:lnTo>
                <a:lnTo>
                  <a:pt x="73" y="1196"/>
                </a:lnTo>
                <a:lnTo>
                  <a:pt x="73" y="1196"/>
                </a:lnTo>
                <a:lnTo>
                  <a:pt x="70" y="1200"/>
                </a:lnTo>
                <a:lnTo>
                  <a:pt x="69" y="1205"/>
                </a:lnTo>
                <a:lnTo>
                  <a:pt x="68" y="1211"/>
                </a:lnTo>
                <a:lnTo>
                  <a:pt x="68" y="1211"/>
                </a:lnTo>
                <a:lnTo>
                  <a:pt x="68" y="1213"/>
                </a:lnTo>
                <a:lnTo>
                  <a:pt x="69" y="1216"/>
                </a:lnTo>
                <a:lnTo>
                  <a:pt x="73" y="1222"/>
                </a:lnTo>
                <a:lnTo>
                  <a:pt x="80" y="1228"/>
                </a:lnTo>
                <a:lnTo>
                  <a:pt x="73" y="1238"/>
                </a:lnTo>
                <a:lnTo>
                  <a:pt x="73" y="1238"/>
                </a:lnTo>
                <a:lnTo>
                  <a:pt x="73" y="1240"/>
                </a:lnTo>
                <a:lnTo>
                  <a:pt x="77" y="1247"/>
                </a:lnTo>
                <a:lnTo>
                  <a:pt x="77" y="1247"/>
                </a:lnTo>
                <a:lnTo>
                  <a:pt x="80" y="1250"/>
                </a:lnTo>
                <a:lnTo>
                  <a:pt x="83" y="1252"/>
                </a:lnTo>
                <a:lnTo>
                  <a:pt x="86" y="1254"/>
                </a:lnTo>
                <a:lnTo>
                  <a:pt x="86" y="1254"/>
                </a:lnTo>
                <a:lnTo>
                  <a:pt x="86" y="1277"/>
                </a:lnTo>
                <a:lnTo>
                  <a:pt x="86" y="1277"/>
                </a:lnTo>
                <a:lnTo>
                  <a:pt x="87" y="1280"/>
                </a:lnTo>
                <a:lnTo>
                  <a:pt x="88" y="1282"/>
                </a:lnTo>
                <a:lnTo>
                  <a:pt x="89" y="1282"/>
                </a:lnTo>
                <a:lnTo>
                  <a:pt x="90" y="1282"/>
                </a:lnTo>
                <a:lnTo>
                  <a:pt x="90" y="1282"/>
                </a:lnTo>
                <a:lnTo>
                  <a:pt x="93" y="1283"/>
                </a:lnTo>
                <a:lnTo>
                  <a:pt x="95" y="1283"/>
                </a:lnTo>
                <a:lnTo>
                  <a:pt x="97" y="1284"/>
                </a:lnTo>
                <a:lnTo>
                  <a:pt x="97" y="1284"/>
                </a:lnTo>
                <a:lnTo>
                  <a:pt x="100" y="1284"/>
                </a:lnTo>
                <a:lnTo>
                  <a:pt x="103" y="1284"/>
                </a:lnTo>
                <a:lnTo>
                  <a:pt x="114" y="1284"/>
                </a:lnTo>
                <a:lnTo>
                  <a:pt x="114" y="1284"/>
                </a:lnTo>
                <a:lnTo>
                  <a:pt x="118" y="1284"/>
                </a:lnTo>
                <a:lnTo>
                  <a:pt x="121" y="1283"/>
                </a:lnTo>
                <a:lnTo>
                  <a:pt x="126" y="1283"/>
                </a:lnTo>
                <a:lnTo>
                  <a:pt x="134" y="1282"/>
                </a:lnTo>
                <a:lnTo>
                  <a:pt x="134" y="1282"/>
                </a:lnTo>
                <a:lnTo>
                  <a:pt x="144" y="1280"/>
                </a:lnTo>
                <a:lnTo>
                  <a:pt x="151" y="1282"/>
                </a:lnTo>
                <a:lnTo>
                  <a:pt x="151" y="1282"/>
                </a:lnTo>
                <a:lnTo>
                  <a:pt x="158" y="1282"/>
                </a:lnTo>
                <a:lnTo>
                  <a:pt x="164" y="1280"/>
                </a:lnTo>
                <a:lnTo>
                  <a:pt x="172" y="1277"/>
                </a:lnTo>
                <a:lnTo>
                  <a:pt x="172" y="1277"/>
                </a:lnTo>
                <a:lnTo>
                  <a:pt x="174" y="1276"/>
                </a:lnTo>
                <a:lnTo>
                  <a:pt x="178" y="1276"/>
                </a:lnTo>
                <a:lnTo>
                  <a:pt x="181" y="1276"/>
                </a:lnTo>
                <a:lnTo>
                  <a:pt x="190" y="1274"/>
                </a:lnTo>
                <a:lnTo>
                  <a:pt x="190" y="1274"/>
                </a:lnTo>
                <a:lnTo>
                  <a:pt x="199" y="1273"/>
                </a:lnTo>
                <a:lnTo>
                  <a:pt x="204" y="1273"/>
                </a:lnTo>
                <a:lnTo>
                  <a:pt x="211" y="1274"/>
                </a:lnTo>
                <a:lnTo>
                  <a:pt x="211" y="1274"/>
                </a:lnTo>
                <a:lnTo>
                  <a:pt x="215" y="1274"/>
                </a:lnTo>
                <a:lnTo>
                  <a:pt x="218" y="1273"/>
                </a:lnTo>
                <a:lnTo>
                  <a:pt x="223" y="1272"/>
                </a:lnTo>
                <a:lnTo>
                  <a:pt x="223" y="1272"/>
                </a:lnTo>
                <a:lnTo>
                  <a:pt x="231" y="1271"/>
                </a:lnTo>
                <a:lnTo>
                  <a:pt x="243" y="1265"/>
                </a:lnTo>
                <a:lnTo>
                  <a:pt x="243" y="1265"/>
                </a:lnTo>
                <a:lnTo>
                  <a:pt x="248" y="1264"/>
                </a:lnTo>
                <a:lnTo>
                  <a:pt x="250" y="1264"/>
                </a:lnTo>
                <a:lnTo>
                  <a:pt x="251" y="1266"/>
                </a:lnTo>
                <a:lnTo>
                  <a:pt x="252" y="1267"/>
                </a:lnTo>
                <a:lnTo>
                  <a:pt x="252" y="1267"/>
                </a:lnTo>
                <a:lnTo>
                  <a:pt x="255" y="1267"/>
                </a:lnTo>
                <a:lnTo>
                  <a:pt x="257" y="1265"/>
                </a:lnTo>
                <a:lnTo>
                  <a:pt x="264" y="1257"/>
                </a:lnTo>
                <a:lnTo>
                  <a:pt x="264" y="1257"/>
                </a:lnTo>
                <a:lnTo>
                  <a:pt x="264" y="1253"/>
                </a:lnTo>
                <a:lnTo>
                  <a:pt x="263" y="1250"/>
                </a:lnTo>
                <a:lnTo>
                  <a:pt x="261" y="1246"/>
                </a:lnTo>
                <a:lnTo>
                  <a:pt x="257" y="1242"/>
                </a:lnTo>
                <a:lnTo>
                  <a:pt x="251" y="1235"/>
                </a:lnTo>
                <a:lnTo>
                  <a:pt x="248" y="1233"/>
                </a:lnTo>
                <a:lnTo>
                  <a:pt x="248" y="1233"/>
                </a:lnTo>
                <a:lnTo>
                  <a:pt x="255" y="1226"/>
                </a:lnTo>
                <a:lnTo>
                  <a:pt x="255" y="1226"/>
                </a:lnTo>
                <a:lnTo>
                  <a:pt x="256" y="1222"/>
                </a:lnTo>
                <a:lnTo>
                  <a:pt x="256" y="1216"/>
                </a:lnTo>
                <a:lnTo>
                  <a:pt x="255" y="1211"/>
                </a:lnTo>
                <a:lnTo>
                  <a:pt x="255" y="1211"/>
                </a:lnTo>
                <a:lnTo>
                  <a:pt x="270" y="1209"/>
                </a:lnTo>
                <a:lnTo>
                  <a:pt x="283" y="1207"/>
                </a:lnTo>
                <a:lnTo>
                  <a:pt x="290" y="1206"/>
                </a:lnTo>
                <a:lnTo>
                  <a:pt x="296" y="1203"/>
                </a:lnTo>
                <a:lnTo>
                  <a:pt x="296" y="1203"/>
                </a:lnTo>
                <a:lnTo>
                  <a:pt x="301" y="1200"/>
                </a:lnTo>
                <a:lnTo>
                  <a:pt x="303" y="1196"/>
                </a:lnTo>
                <a:lnTo>
                  <a:pt x="305" y="1193"/>
                </a:lnTo>
                <a:lnTo>
                  <a:pt x="305" y="1189"/>
                </a:lnTo>
                <a:lnTo>
                  <a:pt x="302" y="1181"/>
                </a:lnTo>
                <a:lnTo>
                  <a:pt x="301" y="1173"/>
                </a:lnTo>
                <a:lnTo>
                  <a:pt x="301" y="1173"/>
                </a:lnTo>
                <a:lnTo>
                  <a:pt x="305" y="1138"/>
                </a:lnTo>
                <a:lnTo>
                  <a:pt x="314" y="1070"/>
                </a:lnTo>
                <a:lnTo>
                  <a:pt x="326" y="973"/>
                </a:lnTo>
                <a:lnTo>
                  <a:pt x="326" y="973"/>
                </a:lnTo>
                <a:lnTo>
                  <a:pt x="328" y="966"/>
                </a:lnTo>
                <a:lnTo>
                  <a:pt x="328" y="966"/>
                </a:lnTo>
                <a:lnTo>
                  <a:pt x="328" y="963"/>
                </a:lnTo>
                <a:lnTo>
                  <a:pt x="326" y="960"/>
                </a:lnTo>
                <a:lnTo>
                  <a:pt x="321" y="956"/>
                </a:lnTo>
                <a:lnTo>
                  <a:pt x="321" y="956"/>
                </a:lnTo>
                <a:lnTo>
                  <a:pt x="331" y="949"/>
                </a:lnTo>
                <a:lnTo>
                  <a:pt x="331" y="949"/>
                </a:lnTo>
                <a:lnTo>
                  <a:pt x="333" y="942"/>
                </a:lnTo>
                <a:lnTo>
                  <a:pt x="334" y="924"/>
                </a:lnTo>
                <a:lnTo>
                  <a:pt x="338" y="894"/>
                </a:lnTo>
                <a:lnTo>
                  <a:pt x="338" y="894"/>
                </a:lnTo>
                <a:lnTo>
                  <a:pt x="339" y="888"/>
                </a:lnTo>
                <a:lnTo>
                  <a:pt x="341" y="883"/>
                </a:lnTo>
                <a:lnTo>
                  <a:pt x="347" y="873"/>
                </a:lnTo>
                <a:lnTo>
                  <a:pt x="347" y="873"/>
                </a:lnTo>
                <a:lnTo>
                  <a:pt x="351" y="865"/>
                </a:lnTo>
                <a:lnTo>
                  <a:pt x="357" y="852"/>
                </a:lnTo>
                <a:lnTo>
                  <a:pt x="370" y="815"/>
                </a:lnTo>
                <a:lnTo>
                  <a:pt x="370" y="815"/>
                </a:lnTo>
                <a:lnTo>
                  <a:pt x="374" y="806"/>
                </a:lnTo>
                <a:lnTo>
                  <a:pt x="378" y="797"/>
                </a:lnTo>
                <a:lnTo>
                  <a:pt x="387" y="781"/>
                </a:lnTo>
                <a:lnTo>
                  <a:pt x="394" y="771"/>
                </a:lnTo>
                <a:lnTo>
                  <a:pt x="398" y="767"/>
                </a:lnTo>
                <a:lnTo>
                  <a:pt x="398" y="767"/>
                </a:lnTo>
                <a:lnTo>
                  <a:pt x="449" y="905"/>
                </a:lnTo>
                <a:lnTo>
                  <a:pt x="449" y="905"/>
                </a:lnTo>
                <a:lnTo>
                  <a:pt x="454" y="920"/>
                </a:lnTo>
                <a:lnTo>
                  <a:pt x="464" y="954"/>
                </a:lnTo>
                <a:lnTo>
                  <a:pt x="464" y="954"/>
                </a:lnTo>
                <a:lnTo>
                  <a:pt x="469" y="965"/>
                </a:lnTo>
                <a:lnTo>
                  <a:pt x="474" y="973"/>
                </a:lnTo>
                <a:lnTo>
                  <a:pt x="479" y="979"/>
                </a:lnTo>
                <a:lnTo>
                  <a:pt x="482" y="983"/>
                </a:lnTo>
                <a:lnTo>
                  <a:pt x="486" y="986"/>
                </a:lnTo>
                <a:lnTo>
                  <a:pt x="488" y="987"/>
                </a:lnTo>
                <a:lnTo>
                  <a:pt x="493" y="988"/>
                </a:lnTo>
                <a:lnTo>
                  <a:pt x="493" y="988"/>
                </a:lnTo>
                <a:lnTo>
                  <a:pt x="500" y="996"/>
                </a:lnTo>
                <a:lnTo>
                  <a:pt x="506" y="1001"/>
                </a:lnTo>
                <a:lnTo>
                  <a:pt x="513" y="1007"/>
                </a:lnTo>
                <a:lnTo>
                  <a:pt x="513" y="1007"/>
                </a:lnTo>
                <a:lnTo>
                  <a:pt x="523" y="1012"/>
                </a:lnTo>
                <a:lnTo>
                  <a:pt x="533" y="1015"/>
                </a:lnTo>
                <a:lnTo>
                  <a:pt x="544" y="1019"/>
                </a:lnTo>
                <a:lnTo>
                  <a:pt x="544" y="1019"/>
                </a:lnTo>
                <a:lnTo>
                  <a:pt x="558" y="1057"/>
                </a:lnTo>
                <a:lnTo>
                  <a:pt x="570" y="1088"/>
                </a:lnTo>
                <a:lnTo>
                  <a:pt x="576" y="1102"/>
                </a:lnTo>
                <a:lnTo>
                  <a:pt x="580" y="1111"/>
                </a:lnTo>
                <a:lnTo>
                  <a:pt x="580" y="1111"/>
                </a:lnTo>
                <a:lnTo>
                  <a:pt x="587" y="1124"/>
                </a:lnTo>
                <a:lnTo>
                  <a:pt x="592" y="1135"/>
                </a:lnTo>
                <a:lnTo>
                  <a:pt x="600" y="1160"/>
                </a:lnTo>
                <a:lnTo>
                  <a:pt x="600" y="1160"/>
                </a:lnTo>
                <a:lnTo>
                  <a:pt x="603" y="1168"/>
                </a:lnTo>
                <a:lnTo>
                  <a:pt x="604" y="1179"/>
                </a:lnTo>
                <a:lnTo>
                  <a:pt x="603" y="1189"/>
                </a:lnTo>
                <a:lnTo>
                  <a:pt x="599" y="1201"/>
                </a:lnTo>
                <a:lnTo>
                  <a:pt x="596" y="1213"/>
                </a:lnTo>
                <a:lnTo>
                  <a:pt x="591" y="1225"/>
                </a:lnTo>
                <a:lnTo>
                  <a:pt x="586" y="1235"/>
                </a:lnTo>
                <a:lnTo>
                  <a:pt x="580" y="1245"/>
                </a:lnTo>
                <a:lnTo>
                  <a:pt x="580" y="1245"/>
                </a:lnTo>
                <a:lnTo>
                  <a:pt x="576" y="1253"/>
                </a:lnTo>
                <a:lnTo>
                  <a:pt x="572" y="1260"/>
                </a:lnTo>
                <a:lnTo>
                  <a:pt x="571" y="1266"/>
                </a:lnTo>
                <a:lnTo>
                  <a:pt x="572" y="1272"/>
                </a:lnTo>
                <a:lnTo>
                  <a:pt x="574" y="1277"/>
                </a:lnTo>
                <a:lnTo>
                  <a:pt x="577" y="1282"/>
                </a:lnTo>
                <a:lnTo>
                  <a:pt x="581" y="1285"/>
                </a:lnTo>
                <a:lnTo>
                  <a:pt x="587" y="1289"/>
                </a:lnTo>
                <a:lnTo>
                  <a:pt x="587" y="1289"/>
                </a:lnTo>
                <a:lnTo>
                  <a:pt x="592" y="1291"/>
                </a:lnTo>
                <a:lnTo>
                  <a:pt x="597" y="1292"/>
                </a:lnTo>
                <a:lnTo>
                  <a:pt x="600" y="1292"/>
                </a:lnTo>
                <a:lnTo>
                  <a:pt x="605" y="1291"/>
                </a:lnTo>
                <a:lnTo>
                  <a:pt x="617" y="1289"/>
                </a:lnTo>
                <a:lnTo>
                  <a:pt x="636" y="1284"/>
                </a:lnTo>
                <a:lnTo>
                  <a:pt x="636" y="1284"/>
                </a:lnTo>
                <a:lnTo>
                  <a:pt x="642" y="1283"/>
                </a:lnTo>
                <a:lnTo>
                  <a:pt x="647" y="1280"/>
                </a:lnTo>
                <a:lnTo>
                  <a:pt x="657" y="1273"/>
                </a:lnTo>
                <a:lnTo>
                  <a:pt x="665" y="1265"/>
                </a:lnTo>
                <a:lnTo>
                  <a:pt x="674" y="1256"/>
                </a:lnTo>
                <a:lnTo>
                  <a:pt x="681" y="1247"/>
                </a:lnTo>
                <a:lnTo>
                  <a:pt x="686" y="1239"/>
                </a:lnTo>
                <a:lnTo>
                  <a:pt x="692" y="1228"/>
                </a:lnTo>
                <a:lnTo>
                  <a:pt x="692" y="1228"/>
                </a:lnTo>
                <a:lnTo>
                  <a:pt x="693" y="1225"/>
                </a:lnTo>
                <a:lnTo>
                  <a:pt x="693" y="1222"/>
                </a:lnTo>
                <a:lnTo>
                  <a:pt x="694" y="1219"/>
                </a:lnTo>
                <a:lnTo>
                  <a:pt x="697" y="1213"/>
                </a:lnTo>
                <a:lnTo>
                  <a:pt x="697" y="1213"/>
                </a:lnTo>
                <a:lnTo>
                  <a:pt x="702" y="1205"/>
                </a:lnTo>
                <a:lnTo>
                  <a:pt x="703" y="1199"/>
                </a:lnTo>
                <a:lnTo>
                  <a:pt x="703" y="1192"/>
                </a:lnTo>
                <a:lnTo>
                  <a:pt x="705" y="1182"/>
                </a:lnTo>
                <a:lnTo>
                  <a:pt x="705" y="1182"/>
                </a:lnTo>
                <a:lnTo>
                  <a:pt x="706" y="1175"/>
                </a:lnTo>
                <a:lnTo>
                  <a:pt x="705" y="1173"/>
                </a:lnTo>
                <a:lnTo>
                  <a:pt x="703" y="1172"/>
                </a:lnTo>
                <a:lnTo>
                  <a:pt x="700" y="1167"/>
                </a:lnTo>
                <a:lnTo>
                  <a:pt x="700" y="1167"/>
                </a:lnTo>
                <a:lnTo>
                  <a:pt x="694" y="1145"/>
                </a:lnTo>
                <a:lnTo>
                  <a:pt x="687" y="1116"/>
                </a:lnTo>
                <a:lnTo>
                  <a:pt x="687" y="1116"/>
                </a:lnTo>
                <a:lnTo>
                  <a:pt x="669" y="1038"/>
                </a:lnTo>
                <a:lnTo>
                  <a:pt x="657" y="992"/>
                </a:lnTo>
                <a:lnTo>
                  <a:pt x="654" y="975"/>
                </a:lnTo>
                <a:lnTo>
                  <a:pt x="649" y="966"/>
                </a:lnTo>
                <a:lnTo>
                  <a:pt x="649" y="966"/>
                </a:lnTo>
                <a:lnTo>
                  <a:pt x="641" y="949"/>
                </a:lnTo>
                <a:lnTo>
                  <a:pt x="641" y="949"/>
                </a:lnTo>
                <a:lnTo>
                  <a:pt x="639" y="947"/>
                </a:lnTo>
                <a:lnTo>
                  <a:pt x="636" y="935"/>
                </a:lnTo>
                <a:lnTo>
                  <a:pt x="636" y="935"/>
                </a:lnTo>
                <a:lnTo>
                  <a:pt x="625" y="912"/>
                </a:lnTo>
                <a:lnTo>
                  <a:pt x="619" y="901"/>
                </a:lnTo>
                <a:lnTo>
                  <a:pt x="615" y="889"/>
                </a:lnTo>
                <a:lnTo>
                  <a:pt x="615" y="889"/>
                </a:lnTo>
                <a:lnTo>
                  <a:pt x="611" y="882"/>
                </a:lnTo>
                <a:lnTo>
                  <a:pt x="607" y="877"/>
                </a:lnTo>
                <a:lnTo>
                  <a:pt x="604" y="873"/>
                </a:lnTo>
                <a:lnTo>
                  <a:pt x="600" y="869"/>
                </a:lnTo>
                <a:lnTo>
                  <a:pt x="600" y="869"/>
                </a:lnTo>
                <a:lnTo>
                  <a:pt x="600" y="857"/>
                </a:lnTo>
                <a:lnTo>
                  <a:pt x="600" y="839"/>
                </a:lnTo>
                <a:lnTo>
                  <a:pt x="600" y="811"/>
                </a:lnTo>
                <a:lnTo>
                  <a:pt x="600" y="811"/>
                </a:lnTo>
                <a:lnTo>
                  <a:pt x="603" y="807"/>
                </a:lnTo>
                <a:lnTo>
                  <a:pt x="605" y="801"/>
                </a:lnTo>
                <a:lnTo>
                  <a:pt x="610" y="793"/>
                </a:lnTo>
                <a:lnTo>
                  <a:pt x="610" y="793"/>
                </a:lnTo>
                <a:lnTo>
                  <a:pt x="610" y="786"/>
                </a:lnTo>
                <a:lnTo>
                  <a:pt x="609" y="772"/>
                </a:lnTo>
                <a:lnTo>
                  <a:pt x="603" y="731"/>
                </a:lnTo>
                <a:lnTo>
                  <a:pt x="592" y="663"/>
                </a:lnTo>
                <a:lnTo>
                  <a:pt x="592" y="663"/>
                </a:lnTo>
                <a:lnTo>
                  <a:pt x="590" y="652"/>
                </a:lnTo>
                <a:lnTo>
                  <a:pt x="587" y="640"/>
                </a:lnTo>
                <a:lnTo>
                  <a:pt x="578" y="606"/>
                </a:lnTo>
                <a:lnTo>
                  <a:pt x="578" y="606"/>
                </a:lnTo>
                <a:lnTo>
                  <a:pt x="573" y="592"/>
                </a:lnTo>
                <a:lnTo>
                  <a:pt x="571" y="590"/>
                </a:lnTo>
                <a:lnTo>
                  <a:pt x="570" y="586"/>
                </a:lnTo>
                <a:lnTo>
                  <a:pt x="568" y="575"/>
                </a:lnTo>
                <a:lnTo>
                  <a:pt x="568" y="575"/>
                </a:lnTo>
                <a:lnTo>
                  <a:pt x="561" y="488"/>
                </a:lnTo>
                <a:lnTo>
                  <a:pt x="561" y="488"/>
                </a:lnTo>
                <a:lnTo>
                  <a:pt x="564" y="481"/>
                </a:lnTo>
                <a:lnTo>
                  <a:pt x="565" y="475"/>
                </a:lnTo>
                <a:lnTo>
                  <a:pt x="564" y="465"/>
                </a:lnTo>
                <a:lnTo>
                  <a:pt x="564" y="465"/>
                </a:lnTo>
                <a:lnTo>
                  <a:pt x="563" y="458"/>
                </a:lnTo>
                <a:lnTo>
                  <a:pt x="560" y="451"/>
                </a:lnTo>
                <a:lnTo>
                  <a:pt x="552" y="436"/>
                </a:lnTo>
                <a:lnTo>
                  <a:pt x="545" y="423"/>
                </a:lnTo>
                <a:lnTo>
                  <a:pt x="541" y="414"/>
                </a:lnTo>
                <a:lnTo>
                  <a:pt x="541" y="414"/>
                </a:lnTo>
                <a:lnTo>
                  <a:pt x="540" y="410"/>
                </a:lnTo>
                <a:lnTo>
                  <a:pt x="536" y="403"/>
                </a:lnTo>
                <a:lnTo>
                  <a:pt x="531" y="396"/>
                </a:lnTo>
                <a:lnTo>
                  <a:pt x="522" y="388"/>
                </a:lnTo>
                <a:lnTo>
                  <a:pt x="522" y="388"/>
                </a:lnTo>
                <a:lnTo>
                  <a:pt x="516" y="383"/>
                </a:lnTo>
                <a:lnTo>
                  <a:pt x="514" y="378"/>
                </a:lnTo>
                <a:lnTo>
                  <a:pt x="513" y="374"/>
                </a:lnTo>
                <a:lnTo>
                  <a:pt x="513" y="371"/>
                </a:lnTo>
                <a:lnTo>
                  <a:pt x="513" y="371"/>
                </a:lnTo>
                <a:lnTo>
                  <a:pt x="512" y="361"/>
                </a:lnTo>
                <a:lnTo>
                  <a:pt x="510" y="345"/>
                </a:lnTo>
                <a:lnTo>
                  <a:pt x="510" y="345"/>
                </a:lnTo>
                <a:lnTo>
                  <a:pt x="510" y="340"/>
                </a:lnTo>
                <a:lnTo>
                  <a:pt x="509" y="336"/>
                </a:lnTo>
                <a:lnTo>
                  <a:pt x="506" y="329"/>
                </a:lnTo>
                <a:lnTo>
                  <a:pt x="502" y="322"/>
                </a:lnTo>
                <a:lnTo>
                  <a:pt x="497" y="313"/>
                </a:lnTo>
                <a:lnTo>
                  <a:pt x="497" y="313"/>
                </a:lnTo>
                <a:lnTo>
                  <a:pt x="494" y="308"/>
                </a:lnTo>
                <a:lnTo>
                  <a:pt x="490" y="303"/>
                </a:lnTo>
                <a:lnTo>
                  <a:pt x="487" y="301"/>
                </a:lnTo>
                <a:lnTo>
                  <a:pt x="482" y="297"/>
                </a:lnTo>
                <a:lnTo>
                  <a:pt x="474" y="295"/>
                </a:lnTo>
                <a:lnTo>
                  <a:pt x="467" y="291"/>
                </a:lnTo>
                <a:lnTo>
                  <a:pt x="467" y="291"/>
                </a:lnTo>
                <a:lnTo>
                  <a:pt x="464" y="289"/>
                </a:lnTo>
                <a:lnTo>
                  <a:pt x="462" y="284"/>
                </a:lnTo>
                <a:lnTo>
                  <a:pt x="457" y="271"/>
                </a:lnTo>
                <a:lnTo>
                  <a:pt x="450" y="256"/>
                </a:lnTo>
                <a:lnTo>
                  <a:pt x="442" y="241"/>
                </a:lnTo>
                <a:lnTo>
                  <a:pt x="442" y="241"/>
                </a:lnTo>
                <a:lnTo>
                  <a:pt x="428" y="224"/>
                </a:lnTo>
                <a:lnTo>
                  <a:pt x="410" y="203"/>
                </a:lnTo>
                <a:lnTo>
                  <a:pt x="386" y="179"/>
                </a:lnTo>
                <a:lnTo>
                  <a:pt x="372" y="160"/>
                </a:lnTo>
                <a:lnTo>
                  <a:pt x="372" y="160"/>
                </a:lnTo>
                <a:lnTo>
                  <a:pt x="368" y="154"/>
                </a:lnTo>
                <a:lnTo>
                  <a:pt x="361" y="140"/>
                </a:lnTo>
                <a:lnTo>
                  <a:pt x="361" y="140"/>
                </a:lnTo>
                <a:lnTo>
                  <a:pt x="353" y="127"/>
                </a:lnTo>
                <a:lnTo>
                  <a:pt x="352" y="126"/>
                </a:lnTo>
                <a:lnTo>
                  <a:pt x="352" y="126"/>
                </a:lnTo>
                <a:lnTo>
                  <a:pt x="352" y="125"/>
                </a:lnTo>
                <a:lnTo>
                  <a:pt x="354" y="119"/>
                </a:lnTo>
                <a:lnTo>
                  <a:pt x="354" y="119"/>
                </a:lnTo>
                <a:lnTo>
                  <a:pt x="357" y="114"/>
                </a:lnTo>
                <a:lnTo>
                  <a:pt x="358" y="107"/>
                </a:lnTo>
                <a:lnTo>
                  <a:pt x="359" y="97"/>
                </a:lnTo>
                <a:lnTo>
                  <a:pt x="359" y="87"/>
                </a:lnTo>
                <a:lnTo>
                  <a:pt x="359" y="87"/>
                </a:lnTo>
                <a:lnTo>
                  <a:pt x="357" y="76"/>
                </a:lnTo>
                <a:lnTo>
                  <a:pt x="353" y="68"/>
                </a:lnTo>
                <a:lnTo>
                  <a:pt x="348" y="61"/>
                </a:lnTo>
                <a:lnTo>
                  <a:pt x="342" y="54"/>
                </a:lnTo>
                <a:lnTo>
                  <a:pt x="342" y="54"/>
                </a:lnTo>
                <a:lnTo>
                  <a:pt x="338" y="51"/>
                </a:lnTo>
                <a:lnTo>
                  <a:pt x="332" y="48"/>
                </a:lnTo>
                <a:lnTo>
                  <a:pt x="315" y="42"/>
                </a:lnTo>
                <a:lnTo>
                  <a:pt x="297" y="37"/>
                </a:lnTo>
                <a:lnTo>
                  <a:pt x="280" y="34"/>
                </a:lnTo>
                <a:lnTo>
                  <a:pt x="280" y="34"/>
                </a:lnTo>
                <a:lnTo>
                  <a:pt x="273" y="32"/>
                </a:lnTo>
                <a:lnTo>
                  <a:pt x="264" y="34"/>
                </a:lnTo>
                <a:lnTo>
                  <a:pt x="256" y="36"/>
                </a:lnTo>
                <a:lnTo>
                  <a:pt x="248" y="38"/>
                </a:lnTo>
                <a:lnTo>
                  <a:pt x="235" y="44"/>
                </a:lnTo>
                <a:lnTo>
                  <a:pt x="229" y="48"/>
                </a:lnTo>
                <a:lnTo>
                  <a:pt x="229" y="48"/>
                </a:lnTo>
                <a:lnTo>
                  <a:pt x="229" y="48"/>
                </a:lnTo>
                <a:lnTo>
                  <a:pt x="229" y="48"/>
                </a:lnTo>
                <a:lnTo>
                  <a:pt x="229" y="48"/>
                </a:lnTo>
                <a:lnTo>
                  <a:pt x="217" y="41"/>
                </a:lnTo>
                <a:lnTo>
                  <a:pt x="206" y="36"/>
                </a:lnTo>
                <a:lnTo>
                  <a:pt x="197" y="34"/>
                </a:lnTo>
                <a:lnTo>
                  <a:pt x="197" y="34"/>
                </a:lnTo>
                <a:lnTo>
                  <a:pt x="189" y="34"/>
                </a:lnTo>
                <a:lnTo>
                  <a:pt x="180" y="34"/>
                </a:lnTo>
                <a:lnTo>
                  <a:pt x="172" y="36"/>
                </a:lnTo>
                <a:lnTo>
                  <a:pt x="172" y="36"/>
                </a:lnTo>
                <a:lnTo>
                  <a:pt x="158" y="25"/>
                </a:lnTo>
                <a:lnTo>
                  <a:pt x="145" y="17"/>
                </a:lnTo>
                <a:lnTo>
                  <a:pt x="131" y="8"/>
                </a:lnTo>
                <a:lnTo>
                  <a:pt x="131" y="8"/>
                </a:lnTo>
                <a:lnTo>
                  <a:pt x="122" y="5"/>
                </a:lnTo>
                <a:lnTo>
                  <a:pt x="113" y="3"/>
                </a:lnTo>
                <a:lnTo>
                  <a:pt x="103" y="0"/>
                </a:lnTo>
                <a:lnTo>
                  <a:pt x="93" y="0"/>
                </a:lnTo>
                <a:lnTo>
                  <a:pt x="82" y="0"/>
                </a:lnTo>
                <a:lnTo>
                  <a:pt x="71" y="2"/>
                </a:lnTo>
                <a:lnTo>
                  <a:pt x="60" y="5"/>
                </a:lnTo>
                <a:lnTo>
                  <a:pt x="49" y="8"/>
                </a:lnTo>
                <a:lnTo>
                  <a:pt x="49" y="8"/>
                </a:lnTo>
                <a:lnTo>
                  <a:pt x="39" y="13"/>
                </a:lnTo>
                <a:lnTo>
                  <a:pt x="32" y="19"/>
                </a:lnTo>
                <a:lnTo>
                  <a:pt x="26" y="26"/>
                </a:lnTo>
                <a:lnTo>
                  <a:pt x="23" y="32"/>
                </a:lnTo>
                <a:lnTo>
                  <a:pt x="19" y="39"/>
                </a:lnTo>
                <a:lnTo>
                  <a:pt x="18" y="44"/>
                </a:lnTo>
                <a:lnTo>
                  <a:pt x="17" y="50"/>
                </a:lnTo>
                <a:lnTo>
                  <a:pt x="17" y="50"/>
                </a:lnTo>
                <a:lnTo>
                  <a:pt x="13" y="56"/>
                </a:lnTo>
                <a:lnTo>
                  <a:pt x="5" y="70"/>
                </a:lnTo>
                <a:lnTo>
                  <a:pt x="5" y="70"/>
                </a:lnTo>
                <a:lnTo>
                  <a:pt x="4" y="75"/>
                </a:lnTo>
                <a:lnTo>
                  <a:pt x="3" y="80"/>
                </a:lnTo>
                <a:lnTo>
                  <a:pt x="2" y="93"/>
                </a:lnTo>
                <a:lnTo>
                  <a:pt x="3" y="107"/>
                </a:lnTo>
                <a:lnTo>
                  <a:pt x="3" y="107"/>
                </a:lnTo>
                <a:lnTo>
                  <a:pt x="2" y="110"/>
                </a:lnTo>
                <a:lnTo>
                  <a:pt x="0" y="120"/>
                </a:lnTo>
                <a:lnTo>
                  <a:pt x="0" y="126"/>
                </a:lnTo>
                <a:lnTo>
                  <a:pt x="0" y="134"/>
                </a:lnTo>
                <a:lnTo>
                  <a:pt x="3" y="144"/>
                </a:lnTo>
                <a:lnTo>
                  <a:pt x="5" y="153"/>
                </a:lnTo>
                <a:lnTo>
                  <a:pt x="5" y="153"/>
                </a:lnTo>
                <a:close/>
                <a:moveTo>
                  <a:pt x="174" y="1157"/>
                </a:moveTo>
                <a:lnTo>
                  <a:pt x="174" y="684"/>
                </a:lnTo>
                <a:lnTo>
                  <a:pt x="174" y="684"/>
                </a:lnTo>
                <a:lnTo>
                  <a:pt x="179" y="677"/>
                </a:lnTo>
                <a:lnTo>
                  <a:pt x="184" y="671"/>
                </a:lnTo>
                <a:lnTo>
                  <a:pt x="185" y="668"/>
                </a:lnTo>
                <a:lnTo>
                  <a:pt x="185" y="668"/>
                </a:lnTo>
                <a:lnTo>
                  <a:pt x="186" y="660"/>
                </a:lnTo>
                <a:lnTo>
                  <a:pt x="187" y="655"/>
                </a:lnTo>
                <a:lnTo>
                  <a:pt x="187" y="655"/>
                </a:lnTo>
                <a:lnTo>
                  <a:pt x="203" y="643"/>
                </a:lnTo>
                <a:lnTo>
                  <a:pt x="218" y="633"/>
                </a:lnTo>
                <a:lnTo>
                  <a:pt x="218" y="633"/>
                </a:lnTo>
                <a:lnTo>
                  <a:pt x="215" y="700"/>
                </a:lnTo>
                <a:lnTo>
                  <a:pt x="211" y="748"/>
                </a:lnTo>
                <a:lnTo>
                  <a:pt x="209" y="766"/>
                </a:lnTo>
                <a:lnTo>
                  <a:pt x="207" y="772"/>
                </a:lnTo>
                <a:lnTo>
                  <a:pt x="206" y="776"/>
                </a:lnTo>
                <a:lnTo>
                  <a:pt x="206" y="776"/>
                </a:lnTo>
                <a:lnTo>
                  <a:pt x="204" y="782"/>
                </a:lnTo>
                <a:lnTo>
                  <a:pt x="202" y="789"/>
                </a:lnTo>
                <a:lnTo>
                  <a:pt x="200" y="804"/>
                </a:lnTo>
                <a:lnTo>
                  <a:pt x="199" y="818"/>
                </a:lnTo>
                <a:lnTo>
                  <a:pt x="199" y="827"/>
                </a:lnTo>
                <a:lnTo>
                  <a:pt x="199" y="827"/>
                </a:lnTo>
                <a:lnTo>
                  <a:pt x="198" y="843"/>
                </a:lnTo>
                <a:lnTo>
                  <a:pt x="198" y="868"/>
                </a:lnTo>
                <a:lnTo>
                  <a:pt x="198" y="891"/>
                </a:lnTo>
                <a:lnTo>
                  <a:pt x="198" y="899"/>
                </a:lnTo>
                <a:lnTo>
                  <a:pt x="197" y="903"/>
                </a:lnTo>
                <a:lnTo>
                  <a:pt x="197" y="903"/>
                </a:lnTo>
                <a:lnTo>
                  <a:pt x="194" y="907"/>
                </a:lnTo>
                <a:lnTo>
                  <a:pt x="191" y="914"/>
                </a:lnTo>
                <a:lnTo>
                  <a:pt x="186" y="923"/>
                </a:lnTo>
                <a:lnTo>
                  <a:pt x="183" y="934"/>
                </a:lnTo>
                <a:lnTo>
                  <a:pt x="183" y="934"/>
                </a:lnTo>
                <a:lnTo>
                  <a:pt x="183" y="938"/>
                </a:lnTo>
                <a:lnTo>
                  <a:pt x="183" y="942"/>
                </a:lnTo>
                <a:lnTo>
                  <a:pt x="184" y="946"/>
                </a:lnTo>
                <a:lnTo>
                  <a:pt x="186" y="949"/>
                </a:lnTo>
                <a:lnTo>
                  <a:pt x="191" y="953"/>
                </a:lnTo>
                <a:lnTo>
                  <a:pt x="192" y="954"/>
                </a:lnTo>
                <a:lnTo>
                  <a:pt x="192" y="954"/>
                </a:lnTo>
                <a:lnTo>
                  <a:pt x="191" y="1039"/>
                </a:lnTo>
                <a:lnTo>
                  <a:pt x="190" y="1099"/>
                </a:lnTo>
                <a:lnTo>
                  <a:pt x="187" y="1131"/>
                </a:lnTo>
                <a:lnTo>
                  <a:pt x="187" y="1131"/>
                </a:lnTo>
                <a:lnTo>
                  <a:pt x="185" y="1141"/>
                </a:lnTo>
                <a:lnTo>
                  <a:pt x="180" y="1149"/>
                </a:lnTo>
                <a:lnTo>
                  <a:pt x="174" y="1157"/>
                </a:lnTo>
                <a:lnTo>
                  <a:pt x="174" y="1157"/>
                </a:lnTo>
                <a:close/>
                <a:moveTo>
                  <a:pt x="174" y="417"/>
                </a:moveTo>
                <a:lnTo>
                  <a:pt x="174" y="417"/>
                </a:lnTo>
                <a:lnTo>
                  <a:pt x="184" y="435"/>
                </a:lnTo>
                <a:lnTo>
                  <a:pt x="191" y="449"/>
                </a:lnTo>
                <a:lnTo>
                  <a:pt x="194" y="456"/>
                </a:lnTo>
                <a:lnTo>
                  <a:pt x="194" y="456"/>
                </a:lnTo>
                <a:lnTo>
                  <a:pt x="196" y="457"/>
                </a:lnTo>
                <a:lnTo>
                  <a:pt x="198" y="459"/>
                </a:lnTo>
                <a:lnTo>
                  <a:pt x="206" y="464"/>
                </a:lnTo>
                <a:lnTo>
                  <a:pt x="226" y="474"/>
                </a:lnTo>
                <a:lnTo>
                  <a:pt x="226" y="474"/>
                </a:lnTo>
                <a:lnTo>
                  <a:pt x="237" y="481"/>
                </a:lnTo>
                <a:lnTo>
                  <a:pt x="248" y="489"/>
                </a:lnTo>
                <a:lnTo>
                  <a:pt x="260" y="500"/>
                </a:lnTo>
                <a:lnTo>
                  <a:pt x="252" y="511"/>
                </a:lnTo>
                <a:lnTo>
                  <a:pt x="252" y="511"/>
                </a:lnTo>
                <a:lnTo>
                  <a:pt x="250" y="513"/>
                </a:lnTo>
                <a:lnTo>
                  <a:pt x="245" y="517"/>
                </a:lnTo>
                <a:lnTo>
                  <a:pt x="245" y="517"/>
                </a:lnTo>
                <a:lnTo>
                  <a:pt x="241" y="524"/>
                </a:lnTo>
                <a:lnTo>
                  <a:pt x="236" y="532"/>
                </a:lnTo>
                <a:lnTo>
                  <a:pt x="236" y="532"/>
                </a:lnTo>
                <a:lnTo>
                  <a:pt x="232" y="541"/>
                </a:lnTo>
                <a:lnTo>
                  <a:pt x="229" y="548"/>
                </a:lnTo>
                <a:lnTo>
                  <a:pt x="229" y="548"/>
                </a:lnTo>
                <a:lnTo>
                  <a:pt x="225" y="550"/>
                </a:lnTo>
                <a:lnTo>
                  <a:pt x="218" y="553"/>
                </a:lnTo>
                <a:lnTo>
                  <a:pt x="218" y="553"/>
                </a:lnTo>
                <a:lnTo>
                  <a:pt x="215" y="555"/>
                </a:lnTo>
                <a:lnTo>
                  <a:pt x="210" y="559"/>
                </a:lnTo>
                <a:lnTo>
                  <a:pt x="205" y="565"/>
                </a:lnTo>
                <a:lnTo>
                  <a:pt x="202" y="568"/>
                </a:lnTo>
                <a:lnTo>
                  <a:pt x="202" y="568"/>
                </a:lnTo>
                <a:lnTo>
                  <a:pt x="199" y="574"/>
                </a:lnTo>
                <a:lnTo>
                  <a:pt x="199" y="578"/>
                </a:lnTo>
                <a:lnTo>
                  <a:pt x="199" y="578"/>
                </a:lnTo>
                <a:lnTo>
                  <a:pt x="198" y="579"/>
                </a:lnTo>
                <a:lnTo>
                  <a:pt x="196" y="580"/>
                </a:lnTo>
                <a:lnTo>
                  <a:pt x="186" y="584"/>
                </a:lnTo>
                <a:lnTo>
                  <a:pt x="172" y="587"/>
                </a:lnTo>
                <a:lnTo>
                  <a:pt x="174" y="4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59D7057A-A697-41A0-9BDC-C76D033C6B5F}"/>
              </a:ext>
            </a:extLst>
          </p:cNvPr>
          <p:cNvSpPr>
            <a:spLocks noEditPoints="1"/>
          </p:cNvSpPr>
          <p:nvPr/>
        </p:nvSpPr>
        <p:spPr bwMode="auto">
          <a:xfrm>
            <a:off x="2764884" y="4740571"/>
            <a:ext cx="808877" cy="1617754"/>
          </a:xfrm>
          <a:custGeom>
            <a:avLst/>
            <a:gdLst>
              <a:gd name="T0" fmla="*/ 49 w 634"/>
              <a:gd name="T1" fmla="*/ 196 h 1268"/>
              <a:gd name="T2" fmla="*/ 69 w 634"/>
              <a:gd name="T3" fmla="*/ 182 h 1268"/>
              <a:gd name="T4" fmla="*/ 104 w 634"/>
              <a:gd name="T5" fmla="*/ 203 h 1268"/>
              <a:gd name="T6" fmla="*/ 143 w 634"/>
              <a:gd name="T7" fmla="*/ 210 h 1268"/>
              <a:gd name="T8" fmla="*/ 168 w 634"/>
              <a:gd name="T9" fmla="*/ 194 h 1268"/>
              <a:gd name="T10" fmla="*/ 180 w 634"/>
              <a:gd name="T11" fmla="*/ 215 h 1268"/>
              <a:gd name="T12" fmla="*/ 188 w 634"/>
              <a:gd name="T13" fmla="*/ 278 h 1268"/>
              <a:gd name="T14" fmla="*/ 218 w 634"/>
              <a:gd name="T15" fmla="*/ 303 h 1268"/>
              <a:gd name="T16" fmla="*/ 275 w 634"/>
              <a:gd name="T17" fmla="*/ 358 h 1268"/>
              <a:gd name="T18" fmla="*/ 284 w 634"/>
              <a:gd name="T19" fmla="*/ 382 h 1268"/>
              <a:gd name="T20" fmla="*/ 302 w 634"/>
              <a:gd name="T21" fmla="*/ 389 h 1268"/>
              <a:gd name="T22" fmla="*/ 297 w 634"/>
              <a:gd name="T23" fmla="*/ 703 h 1268"/>
              <a:gd name="T24" fmla="*/ 302 w 634"/>
              <a:gd name="T25" fmla="*/ 731 h 1268"/>
              <a:gd name="T26" fmla="*/ 321 w 634"/>
              <a:gd name="T27" fmla="*/ 893 h 1268"/>
              <a:gd name="T28" fmla="*/ 242 w 634"/>
              <a:gd name="T29" fmla="*/ 938 h 1268"/>
              <a:gd name="T30" fmla="*/ 193 w 634"/>
              <a:gd name="T31" fmla="*/ 953 h 1268"/>
              <a:gd name="T32" fmla="*/ 200 w 634"/>
              <a:gd name="T33" fmla="*/ 979 h 1268"/>
              <a:gd name="T34" fmla="*/ 277 w 634"/>
              <a:gd name="T35" fmla="*/ 997 h 1268"/>
              <a:gd name="T36" fmla="*/ 309 w 634"/>
              <a:gd name="T37" fmla="*/ 1034 h 1268"/>
              <a:gd name="T38" fmla="*/ 290 w 634"/>
              <a:gd name="T39" fmla="*/ 1062 h 1268"/>
              <a:gd name="T40" fmla="*/ 336 w 634"/>
              <a:gd name="T41" fmla="*/ 1175 h 1268"/>
              <a:gd name="T42" fmla="*/ 315 w 634"/>
              <a:gd name="T43" fmla="*/ 1193 h 1268"/>
              <a:gd name="T44" fmla="*/ 270 w 634"/>
              <a:gd name="T45" fmla="*/ 1227 h 1268"/>
              <a:gd name="T46" fmla="*/ 258 w 634"/>
              <a:gd name="T47" fmla="*/ 1261 h 1268"/>
              <a:gd name="T48" fmla="*/ 279 w 634"/>
              <a:gd name="T49" fmla="*/ 1267 h 1268"/>
              <a:gd name="T50" fmla="*/ 324 w 634"/>
              <a:gd name="T51" fmla="*/ 1267 h 1268"/>
              <a:gd name="T52" fmla="*/ 365 w 634"/>
              <a:gd name="T53" fmla="*/ 1268 h 1268"/>
              <a:gd name="T54" fmla="*/ 411 w 634"/>
              <a:gd name="T55" fmla="*/ 1266 h 1268"/>
              <a:gd name="T56" fmla="*/ 436 w 634"/>
              <a:gd name="T57" fmla="*/ 1261 h 1268"/>
              <a:gd name="T58" fmla="*/ 433 w 634"/>
              <a:gd name="T59" fmla="*/ 1199 h 1268"/>
              <a:gd name="T60" fmla="*/ 379 w 634"/>
              <a:gd name="T61" fmla="*/ 1186 h 1268"/>
              <a:gd name="T62" fmla="*/ 372 w 634"/>
              <a:gd name="T63" fmla="*/ 1192 h 1268"/>
              <a:gd name="T64" fmla="*/ 440 w 634"/>
              <a:gd name="T65" fmla="*/ 1094 h 1268"/>
              <a:gd name="T66" fmla="*/ 471 w 634"/>
              <a:gd name="T67" fmla="*/ 1081 h 1268"/>
              <a:gd name="T68" fmla="*/ 484 w 634"/>
              <a:gd name="T69" fmla="*/ 978 h 1268"/>
              <a:gd name="T70" fmla="*/ 511 w 634"/>
              <a:gd name="T71" fmla="*/ 872 h 1268"/>
              <a:gd name="T72" fmla="*/ 508 w 634"/>
              <a:gd name="T73" fmla="*/ 830 h 1268"/>
              <a:gd name="T74" fmla="*/ 526 w 634"/>
              <a:gd name="T75" fmla="*/ 778 h 1268"/>
              <a:gd name="T76" fmla="*/ 582 w 634"/>
              <a:gd name="T77" fmla="*/ 522 h 1268"/>
              <a:gd name="T78" fmla="*/ 607 w 634"/>
              <a:gd name="T79" fmla="*/ 436 h 1268"/>
              <a:gd name="T80" fmla="*/ 623 w 634"/>
              <a:gd name="T81" fmla="*/ 386 h 1268"/>
              <a:gd name="T82" fmla="*/ 634 w 634"/>
              <a:gd name="T83" fmla="*/ 312 h 1268"/>
              <a:gd name="T84" fmla="*/ 612 w 634"/>
              <a:gd name="T85" fmla="*/ 266 h 1268"/>
              <a:gd name="T86" fmla="*/ 582 w 634"/>
              <a:gd name="T87" fmla="*/ 197 h 1268"/>
              <a:gd name="T88" fmla="*/ 560 w 634"/>
              <a:gd name="T89" fmla="*/ 167 h 1268"/>
              <a:gd name="T90" fmla="*/ 494 w 634"/>
              <a:gd name="T91" fmla="*/ 125 h 1268"/>
              <a:gd name="T92" fmla="*/ 323 w 634"/>
              <a:gd name="T93" fmla="*/ 32 h 1268"/>
              <a:gd name="T94" fmla="*/ 245 w 634"/>
              <a:gd name="T95" fmla="*/ 18 h 1268"/>
              <a:gd name="T96" fmla="*/ 198 w 634"/>
              <a:gd name="T97" fmla="*/ 20 h 1268"/>
              <a:gd name="T98" fmla="*/ 168 w 634"/>
              <a:gd name="T99" fmla="*/ 32 h 1268"/>
              <a:gd name="T100" fmla="*/ 108 w 634"/>
              <a:gd name="T101" fmla="*/ 0 h 1268"/>
              <a:gd name="T102" fmla="*/ 42 w 634"/>
              <a:gd name="T103" fmla="*/ 21 h 1268"/>
              <a:gd name="T104" fmla="*/ 10 w 634"/>
              <a:gd name="T105" fmla="*/ 95 h 1268"/>
              <a:gd name="T106" fmla="*/ 1 w 634"/>
              <a:gd name="T107" fmla="*/ 138 h 1268"/>
              <a:gd name="T108" fmla="*/ 39 w 634"/>
              <a:gd name="T109" fmla="*/ 197 h 1268"/>
              <a:gd name="T110" fmla="*/ 379 w 634"/>
              <a:gd name="T111" fmla="*/ 998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4" h="1268">
                <a:moveTo>
                  <a:pt x="44" y="202"/>
                </a:moveTo>
                <a:lnTo>
                  <a:pt x="44" y="202"/>
                </a:lnTo>
                <a:lnTo>
                  <a:pt x="46" y="200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57" y="202"/>
                </a:lnTo>
                <a:lnTo>
                  <a:pt x="64" y="207"/>
                </a:lnTo>
                <a:lnTo>
                  <a:pt x="58" y="192"/>
                </a:lnTo>
                <a:lnTo>
                  <a:pt x="71" y="196"/>
                </a:lnTo>
                <a:lnTo>
                  <a:pt x="69" y="182"/>
                </a:lnTo>
                <a:lnTo>
                  <a:pt x="69" y="182"/>
                </a:lnTo>
                <a:lnTo>
                  <a:pt x="82" y="188"/>
                </a:lnTo>
                <a:lnTo>
                  <a:pt x="91" y="193"/>
                </a:lnTo>
                <a:lnTo>
                  <a:pt x="98" y="197"/>
                </a:lnTo>
                <a:lnTo>
                  <a:pt x="98" y="197"/>
                </a:lnTo>
                <a:lnTo>
                  <a:pt x="103" y="203"/>
                </a:lnTo>
                <a:lnTo>
                  <a:pt x="104" y="203"/>
                </a:lnTo>
                <a:lnTo>
                  <a:pt x="108" y="202"/>
                </a:lnTo>
                <a:lnTo>
                  <a:pt x="108" y="202"/>
                </a:lnTo>
                <a:lnTo>
                  <a:pt x="114" y="200"/>
                </a:lnTo>
                <a:lnTo>
                  <a:pt x="114" y="200"/>
                </a:lnTo>
                <a:lnTo>
                  <a:pt x="133" y="207"/>
                </a:lnTo>
                <a:lnTo>
                  <a:pt x="133" y="207"/>
                </a:lnTo>
                <a:lnTo>
                  <a:pt x="143" y="210"/>
                </a:lnTo>
                <a:lnTo>
                  <a:pt x="148" y="210"/>
                </a:lnTo>
                <a:lnTo>
                  <a:pt x="153" y="209"/>
                </a:lnTo>
                <a:lnTo>
                  <a:pt x="153" y="209"/>
                </a:lnTo>
                <a:lnTo>
                  <a:pt x="158" y="206"/>
                </a:lnTo>
                <a:lnTo>
                  <a:pt x="162" y="200"/>
                </a:lnTo>
                <a:lnTo>
                  <a:pt x="168" y="194"/>
                </a:lnTo>
                <a:lnTo>
                  <a:pt x="168" y="194"/>
                </a:lnTo>
                <a:lnTo>
                  <a:pt x="171" y="194"/>
                </a:lnTo>
                <a:lnTo>
                  <a:pt x="174" y="195"/>
                </a:lnTo>
                <a:lnTo>
                  <a:pt x="178" y="199"/>
                </a:lnTo>
                <a:lnTo>
                  <a:pt x="179" y="201"/>
                </a:lnTo>
                <a:lnTo>
                  <a:pt x="180" y="205"/>
                </a:lnTo>
                <a:lnTo>
                  <a:pt x="180" y="205"/>
                </a:lnTo>
                <a:lnTo>
                  <a:pt x="180" y="215"/>
                </a:lnTo>
                <a:lnTo>
                  <a:pt x="178" y="229"/>
                </a:lnTo>
                <a:lnTo>
                  <a:pt x="178" y="229"/>
                </a:lnTo>
                <a:lnTo>
                  <a:pt x="178" y="236"/>
                </a:lnTo>
                <a:lnTo>
                  <a:pt x="178" y="244"/>
                </a:lnTo>
                <a:lnTo>
                  <a:pt x="181" y="257"/>
                </a:lnTo>
                <a:lnTo>
                  <a:pt x="186" y="270"/>
                </a:lnTo>
                <a:lnTo>
                  <a:pt x="188" y="278"/>
                </a:lnTo>
                <a:lnTo>
                  <a:pt x="188" y="278"/>
                </a:lnTo>
                <a:lnTo>
                  <a:pt x="191" y="280"/>
                </a:lnTo>
                <a:lnTo>
                  <a:pt x="194" y="284"/>
                </a:lnTo>
                <a:lnTo>
                  <a:pt x="205" y="292"/>
                </a:lnTo>
                <a:lnTo>
                  <a:pt x="214" y="298"/>
                </a:lnTo>
                <a:lnTo>
                  <a:pt x="217" y="302"/>
                </a:lnTo>
                <a:lnTo>
                  <a:pt x="218" y="303"/>
                </a:lnTo>
                <a:lnTo>
                  <a:pt x="218" y="303"/>
                </a:lnTo>
                <a:lnTo>
                  <a:pt x="219" y="306"/>
                </a:lnTo>
                <a:lnTo>
                  <a:pt x="223" y="313"/>
                </a:lnTo>
                <a:lnTo>
                  <a:pt x="230" y="322"/>
                </a:lnTo>
                <a:lnTo>
                  <a:pt x="240" y="332"/>
                </a:lnTo>
                <a:lnTo>
                  <a:pt x="240" y="332"/>
                </a:lnTo>
                <a:lnTo>
                  <a:pt x="275" y="358"/>
                </a:lnTo>
                <a:lnTo>
                  <a:pt x="292" y="374"/>
                </a:lnTo>
                <a:lnTo>
                  <a:pt x="292" y="374"/>
                </a:lnTo>
                <a:lnTo>
                  <a:pt x="290" y="374"/>
                </a:lnTo>
                <a:lnTo>
                  <a:pt x="287" y="376"/>
                </a:lnTo>
                <a:lnTo>
                  <a:pt x="285" y="377"/>
                </a:lnTo>
                <a:lnTo>
                  <a:pt x="284" y="380"/>
                </a:lnTo>
                <a:lnTo>
                  <a:pt x="284" y="382"/>
                </a:lnTo>
                <a:lnTo>
                  <a:pt x="287" y="384"/>
                </a:lnTo>
                <a:lnTo>
                  <a:pt x="287" y="384"/>
                </a:lnTo>
                <a:lnTo>
                  <a:pt x="289" y="387"/>
                </a:lnTo>
                <a:lnTo>
                  <a:pt x="291" y="388"/>
                </a:lnTo>
                <a:lnTo>
                  <a:pt x="296" y="389"/>
                </a:lnTo>
                <a:lnTo>
                  <a:pt x="301" y="389"/>
                </a:lnTo>
                <a:lnTo>
                  <a:pt x="302" y="389"/>
                </a:lnTo>
                <a:lnTo>
                  <a:pt x="307" y="404"/>
                </a:lnTo>
                <a:lnTo>
                  <a:pt x="315" y="665"/>
                </a:lnTo>
                <a:lnTo>
                  <a:pt x="315" y="665"/>
                </a:lnTo>
                <a:lnTo>
                  <a:pt x="307" y="681"/>
                </a:lnTo>
                <a:lnTo>
                  <a:pt x="301" y="694"/>
                </a:lnTo>
                <a:lnTo>
                  <a:pt x="297" y="703"/>
                </a:lnTo>
                <a:lnTo>
                  <a:pt x="297" y="703"/>
                </a:lnTo>
                <a:lnTo>
                  <a:pt x="296" y="708"/>
                </a:lnTo>
                <a:lnTo>
                  <a:pt x="297" y="712"/>
                </a:lnTo>
                <a:lnTo>
                  <a:pt x="297" y="712"/>
                </a:lnTo>
                <a:lnTo>
                  <a:pt x="297" y="717"/>
                </a:lnTo>
                <a:lnTo>
                  <a:pt x="297" y="719"/>
                </a:lnTo>
                <a:lnTo>
                  <a:pt x="298" y="724"/>
                </a:lnTo>
                <a:lnTo>
                  <a:pt x="302" y="731"/>
                </a:lnTo>
                <a:lnTo>
                  <a:pt x="302" y="731"/>
                </a:lnTo>
                <a:lnTo>
                  <a:pt x="308" y="739"/>
                </a:lnTo>
                <a:lnTo>
                  <a:pt x="314" y="747"/>
                </a:lnTo>
                <a:lnTo>
                  <a:pt x="320" y="756"/>
                </a:lnTo>
                <a:lnTo>
                  <a:pt x="327" y="885"/>
                </a:lnTo>
                <a:lnTo>
                  <a:pt x="327" y="885"/>
                </a:lnTo>
                <a:lnTo>
                  <a:pt x="321" y="893"/>
                </a:lnTo>
                <a:lnTo>
                  <a:pt x="307" y="908"/>
                </a:lnTo>
                <a:lnTo>
                  <a:pt x="291" y="926"/>
                </a:lnTo>
                <a:lnTo>
                  <a:pt x="283" y="932"/>
                </a:lnTo>
                <a:lnTo>
                  <a:pt x="277" y="936"/>
                </a:lnTo>
                <a:lnTo>
                  <a:pt x="277" y="936"/>
                </a:lnTo>
                <a:lnTo>
                  <a:pt x="262" y="937"/>
                </a:lnTo>
                <a:lnTo>
                  <a:pt x="242" y="938"/>
                </a:lnTo>
                <a:lnTo>
                  <a:pt x="223" y="938"/>
                </a:lnTo>
                <a:lnTo>
                  <a:pt x="210" y="939"/>
                </a:lnTo>
                <a:lnTo>
                  <a:pt x="210" y="939"/>
                </a:lnTo>
                <a:lnTo>
                  <a:pt x="202" y="941"/>
                </a:lnTo>
                <a:lnTo>
                  <a:pt x="198" y="945"/>
                </a:lnTo>
                <a:lnTo>
                  <a:pt x="195" y="950"/>
                </a:lnTo>
                <a:lnTo>
                  <a:pt x="193" y="953"/>
                </a:lnTo>
                <a:lnTo>
                  <a:pt x="193" y="953"/>
                </a:lnTo>
                <a:lnTo>
                  <a:pt x="192" y="958"/>
                </a:lnTo>
                <a:lnTo>
                  <a:pt x="191" y="965"/>
                </a:lnTo>
                <a:lnTo>
                  <a:pt x="191" y="965"/>
                </a:lnTo>
                <a:lnTo>
                  <a:pt x="191" y="968"/>
                </a:lnTo>
                <a:lnTo>
                  <a:pt x="193" y="971"/>
                </a:lnTo>
                <a:lnTo>
                  <a:pt x="200" y="979"/>
                </a:lnTo>
                <a:lnTo>
                  <a:pt x="211" y="986"/>
                </a:lnTo>
                <a:lnTo>
                  <a:pt x="220" y="992"/>
                </a:lnTo>
                <a:lnTo>
                  <a:pt x="220" y="992"/>
                </a:lnTo>
                <a:lnTo>
                  <a:pt x="226" y="994"/>
                </a:lnTo>
                <a:lnTo>
                  <a:pt x="233" y="995"/>
                </a:lnTo>
                <a:lnTo>
                  <a:pt x="250" y="996"/>
                </a:lnTo>
                <a:lnTo>
                  <a:pt x="277" y="997"/>
                </a:lnTo>
                <a:lnTo>
                  <a:pt x="277" y="997"/>
                </a:lnTo>
                <a:lnTo>
                  <a:pt x="307" y="996"/>
                </a:lnTo>
                <a:lnTo>
                  <a:pt x="329" y="995"/>
                </a:lnTo>
                <a:lnTo>
                  <a:pt x="329" y="1033"/>
                </a:lnTo>
                <a:lnTo>
                  <a:pt x="329" y="1033"/>
                </a:lnTo>
                <a:lnTo>
                  <a:pt x="318" y="1033"/>
                </a:lnTo>
                <a:lnTo>
                  <a:pt x="309" y="1034"/>
                </a:lnTo>
                <a:lnTo>
                  <a:pt x="302" y="1035"/>
                </a:lnTo>
                <a:lnTo>
                  <a:pt x="302" y="1035"/>
                </a:lnTo>
                <a:lnTo>
                  <a:pt x="300" y="1037"/>
                </a:lnTo>
                <a:lnTo>
                  <a:pt x="297" y="1040"/>
                </a:lnTo>
                <a:lnTo>
                  <a:pt x="292" y="1047"/>
                </a:lnTo>
                <a:lnTo>
                  <a:pt x="290" y="1055"/>
                </a:lnTo>
                <a:lnTo>
                  <a:pt x="290" y="1062"/>
                </a:lnTo>
                <a:lnTo>
                  <a:pt x="290" y="1062"/>
                </a:lnTo>
                <a:lnTo>
                  <a:pt x="292" y="1067"/>
                </a:lnTo>
                <a:lnTo>
                  <a:pt x="297" y="1070"/>
                </a:lnTo>
                <a:lnTo>
                  <a:pt x="311" y="1079"/>
                </a:lnTo>
                <a:lnTo>
                  <a:pt x="326" y="1085"/>
                </a:lnTo>
                <a:lnTo>
                  <a:pt x="331" y="1087"/>
                </a:lnTo>
                <a:lnTo>
                  <a:pt x="336" y="1175"/>
                </a:lnTo>
                <a:lnTo>
                  <a:pt x="336" y="1175"/>
                </a:lnTo>
                <a:lnTo>
                  <a:pt x="334" y="1183"/>
                </a:lnTo>
                <a:lnTo>
                  <a:pt x="330" y="1189"/>
                </a:lnTo>
                <a:lnTo>
                  <a:pt x="329" y="1191"/>
                </a:lnTo>
                <a:lnTo>
                  <a:pt x="327" y="1192"/>
                </a:lnTo>
                <a:lnTo>
                  <a:pt x="327" y="1192"/>
                </a:lnTo>
                <a:lnTo>
                  <a:pt x="315" y="1193"/>
                </a:lnTo>
                <a:lnTo>
                  <a:pt x="294" y="1196"/>
                </a:lnTo>
                <a:lnTo>
                  <a:pt x="265" y="1197"/>
                </a:lnTo>
                <a:lnTo>
                  <a:pt x="265" y="1219"/>
                </a:lnTo>
                <a:lnTo>
                  <a:pt x="265" y="1219"/>
                </a:lnTo>
                <a:lnTo>
                  <a:pt x="266" y="1222"/>
                </a:lnTo>
                <a:lnTo>
                  <a:pt x="268" y="1224"/>
                </a:lnTo>
                <a:lnTo>
                  <a:pt x="270" y="1227"/>
                </a:lnTo>
                <a:lnTo>
                  <a:pt x="270" y="1227"/>
                </a:lnTo>
                <a:lnTo>
                  <a:pt x="265" y="1240"/>
                </a:lnTo>
                <a:lnTo>
                  <a:pt x="262" y="1249"/>
                </a:lnTo>
                <a:lnTo>
                  <a:pt x="259" y="1256"/>
                </a:lnTo>
                <a:lnTo>
                  <a:pt x="259" y="1256"/>
                </a:lnTo>
                <a:lnTo>
                  <a:pt x="258" y="1259"/>
                </a:lnTo>
                <a:lnTo>
                  <a:pt x="258" y="1261"/>
                </a:lnTo>
                <a:lnTo>
                  <a:pt x="262" y="1263"/>
                </a:lnTo>
                <a:lnTo>
                  <a:pt x="262" y="1263"/>
                </a:lnTo>
                <a:lnTo>
                  <a:pt x="264" y="1264"/>
                </a:lnTo>
                <a:lnTo>
                  <a:pt x="269" y="1266"/>
                </a:lnTo>
                <a:lnTo>
                  <a:pt x="275" y="1267"/>
                </a:lnTo>
                <a:lnTo>
                  <a:pt x="279" y="1267"/>
                </a:lnTo>
                <a:lnTo>
                  <a:pt x="279" y="1267"/>
                </a:lnTo>
                <a:lnTo>
                  <a:pt x="291" y="1267"/>
                </a:lnTo>
                <a:lnTo>
                  <a:pt x="302" y="1267"/>
                </a:lnTo>
                <a:lnTo>
                  <a:pt x="302" y="1267"/>
                </a:lnTo>
                <a:lnTo>
                  <a:pt x="315" y="1268"/>
                </a:lnTo>
                <a:lnTo>
                  <a:pt x="321" y="1268"/>
                </a:lnTo>
                <a:lnTo>
                  <a:pt x="324" y="1267"/>
                </a:lnTo>
                <a:lnTo>
                  <a:pt x="324" y="1267"/>
                </a:lnTo>
                <a:lnTo>
                  <a:pt x="327" y="1267"/>
                </a:lnTo>
                <a:lnTo>
                  <a:pt x="334" y="1267"/>
                </a:lnTo>
                <a:lnTo>
                  <a:pt x="334" y="1267"/>
                </a:lnTo>
                <a:lnTo>
                  <a:pt x="347" y="1268"/>
                </a:lnTo>
                <a:lnTo>
                  <a:pt x="356" y="1267"/>
                </a:lnTo>
                <a:lnTo>
                  <a:pt x="356" y="1267"/>
                </a:lnTo>
                <a:lnTo>
                  <a:pt x="365" y="1268"/>
                </a:lnTo>
                <a:lnTo>
                  <a:pt x="372" y="1267"/>
                </a:lnTo>
                <a:lnTo>
                  <a:pt x="372" y="1267"/>
                </a:lnTo>
                <a:lnTo>
                  <a:pt x="375" y="1267"/>
                </a:lnTo>
                <a:lnTo>
                  <a:pt x="384" y="1267"/>
                </a:lnTo>
                <a:lnTo>
                  <a:pt x="384" y="1267"/>
                </a:lnTo>
                <a:lnTo>
                  <a:pt x="411" y="1266"/>
                </a:lnTo>
                <a:lnTo>
                  <a:pt x="411" y="1266"/>
                </a:lnTo>
                <a:lnTo>
                  <a:pt x="419" y="1263"/>
                </a:lnTo>
                <a:lnTo>
                  <a:pt x="426" y="1263"/>
                </a:lnTo>
                <a:lnTo>
                  <a:pt x="426" y="1263"/>
                </a:lnTo>
                <a:lnTo>
                  <a:pt x="432" y="1263"/>
                </a:lnTo>
                <a:lnTo>
                  <a:pt x="434" y="1262"/>
                </a:lnTo>
                <a:lnTo>
                  <a:pt x="436" y="1261"/>
                </a:lnTo>
                <a:lnTo>
                  <a:pt x="436" y="1261"/>
                </a:lnTo>
                <a:lnTo>
                  <a:pt x="436" y="1255"/>
                </a:lnTo>
                <a:lnTo>
                  <a:pt x="436" y="1247"/>
                </a:lnTo>
                <a:lnTo>
                  <a:pt x="436" y="1247"/>
                </a:lnTo>
                <a:lnTo>
                  <a:pt x="429" y="1224"/>
                </a:lnTo>
                <a:lnTo>
                  <a:pt x="436" y="1224"/>
                </a:lnTo>
                <a:lnTo>
                  <a:pt x="433" y="1199"/>
                </a:lnTo>
                <a:lnTo>
                  <a:pt x="433" y="1199"/>
                </a:lnTo>
                <a:lnTo>
                  <a:pt x="431" y="1193"/>
                </a:lnTo>
                <a:lnTo>
                  <a:pt x="429" y="1190"/>
                </a:lnTo>
                <a:lnTo>
                  <a:pt x="426" y="1188"/>
                </a:lnTo>
                <a:lnTo>
                  <a:pt x="426" y="1188"/>
                </a:lnTo>
                <a:lnTo>
                  <a:pt x="379" y="1190"/>
                </a:lnTo>
                <a:lnTo>
                  <a:pt x="379" y="1190"/>
                </a:lnTo>
                <a:lnTo>
                  <a:pt x="379" y="1186"/>
                </a:lnTo>
                <a:lnTo>
                  <a:pt x="378" y="1184"/>
                </a:lnTo>
                <a:lnTo>
                  <a:pt x="378" y="1183"/>
                </a:lnTo>
                <a:lnTo>
                  <a:pt x="376" y="1183"/>
                </a:lnTo>
                <a:lnTo>
                  <a:pt x="376" y="1183"/>
                </a:lnTo>
                <a:lnTo>
                  <a:pt x="374" y="1185"/>
                </a:lnTo>
                <a:lnTo>
                  <a:pt x="373" y="1188"/>
                </a:lnTo>
                <a:lnTo>
                  <a:pt x="372" y="1192"/>
                </a:lnTo>
                <a:lnTo>
                  <a:pt x="366" y="1192"/>
                </a:lnTo>
                <a:lnTo>
                  <a:pt x="356" y="1170"/>
                </a:lnTo>
                <a:lnTo>
                  <a:pt x="354" y="1087"/>
                </a:lnTo>
                <a:lnTo>
                  <a:pt x="354" y="1087"/>
                </a:lnTo>
                <a:lnTo>
                  <a:pt x="391" y="1091"/>
                </a:lnTo>
                <a:lnTo>
                  <a:pt x="440" y="1094"/>
                </a:lnTo>
                <a:lnTo>
                  <a:pt x="440" y="1094"/>
                </a:lnTo>
                <a:lnTo>
                  <a:pt x="451" y="1095"/>
                </a:lnTo>
                <a:lnTo>
                  <a:pt x="458" y="1094"/>
                </a:lnTo>
                <a:lnTo>
                  <a:pt x="463" y="1091"/>
                </a:lnTo>
                <a:lnTo>
                  <a:pt x="468" y="1087"/>
                </a:lnTo>
                <a:lnTo>
                  <a:pt x="468" y="1087"/>
                </a:lnTo>
                <a:lnTo>
                  <a:pt x="470" y="1085"/>
                </a:lnTo>
                <a:lnTo>
                  <a:pt x="471" y="1081"/>
                </a:lnTo>
                <a:lnTo>
                  <a:pt x="471" y="1079"/>
                </a:lnTo>
                <a:lnTo>
                  <a:pt x="471" y="1079"/>
                </a:lnTo>
                <a:lnTo>
                  <a:pt x="477" y="1038"/>
                </a:lnTo>
                <a:lnTo>
                  <a:pt x="481" y="1008"/>
                </a:lnTo>
                <a:lnTo>
                  <a:pt x="483" y="985"/>
                </a:lnTo>
                <a:lnTo>
                  <a:pt x="483" y="985"/>
                </a:lnTo>
                <a:lnTo>
                  <a:pt x="484" y="978"/>
                </a:lnTo>
                <a:lnTo>
                  <a:pt x="487" y="970"/>
                </a:lnTo>
                <a:lnTo>
                  <a:pt x="494" y="953"/>
                </a:lnTo>
                <a:lnTo>
                  <a:pt x="501" y="937"/>
                </a:lnTo>
                <a:lnTo>
                  <a:pt x="504" y="927"/>
                </a:lnTo>
                <a:lnTo>
                  <a:pt x="505" y="919"/>
                </a:lnTo>
                <a:lnTo>
                  <a:pt x="505" y="919"/>
                </a:lnTo>
                <a:lnTo>
                  <a:pt x="511" y="872"/>
                </a:lnTo>
                <a:lnTo>
                  <a:pt x="515" y="849"/>
                </a:lnTo>
                <a:lnTo>
                  <a:pt x="515" y="841"/>
                </a:lnTo>
                <a:lnTo>
                  <a:pt x="515" y="837"/>
                </a:lnTo>
                <a:lnTo>
                  <a:pt x="515" y="837"/>
                </a:lnTo>
                <a:lnTo>
                  <a:pt x="513" y="834"/>
                </a:lnTo>
                <a:lnTo>
                  <a:pt x="510" y="831"/>
                </a:lnTo>
                <a:lnTo>
                  <a:pt x="508" y="830"/>
                </a:lnTo>
                <a:lnTo>
                  <a:pt x="508" y="830"/>
                </a:lnTo>
                <a:lnTo>
                  <a:pt x="510" y="824"/>
                </a:lnTo>
                <a:lnTo>
                  <a:pt x="516" y="811"/>
                </a:lnTo>
                <a:lnTo>
                  <a:pt x="522" y="795"/>
                </a:lnTo>
                <a:lnTo>
                  <a:pt x="524" y="785"/>
                </a:lnTo>
                <a:lnTo>
                  <a:pt x="526" y="778"/>
                </a:lnTo>
                <a:lnTo>
                  <a:pt x="526" y="778"/>
                </a:lnTo>
                <a:lnTo>
                  <a:pt x="528" y="763"/>
                </a:lnTo>
                <a:lnTo>
                  <a:pt x="534" y="733"/>
                </a:lnTo>
                <a:lnTo>
                  <a:pt x="552" y="649"/>
                </a:lnTo>
                <a:lnTo>
                  <a:pt x="571" y="567"/>
                </a:lnTo>
                <a:lnTo>
                  <a:pt x="578" y="537"/>
                </a:lnTo>
                <a:lnTo>
                  <a:pt x="582" y="522"/>
                </a:lnTo>
                <a:lnTo>
                  <a:pt x="582" y="522"/>
                </a:lnTo>
                <a:lnTo>
                  <a:pt x="589" y="500"/>
                </a:lnTo>
                <a:lnTo>
                  <a:pt x="597" y="483"/>
                </a:lnTo>
                <a:lnTo>
                  <a:pt x="597" y="483"/>
                </a:lnTo>
                <a:lnTo>
                  <a:pt x="604" y="459"/>
                </a:lnTo>
                <a:lnTo>
                  <a:pt x="606" y="447"/>
                </a:lnTo>
                <a:lnTo>
                  <a:pt x="607" y="436"/>
                </a:lnTo>
                <a:lnTo>
                  <a:pt x="607" y="436"/>
                </a:lnTo>
                <a:lnTo>
                  <a:pt x="607" y="432"/>
                </a:lnTo>
                <a:lnTo>
                  <a:pt x="608" y="426"/>
                </a:lnTo>
                <a:lnTo>
                  <a:pt x="612" y="413"/>
                </a:lnTo>
                <a:lnTo>
                  <a:pt x="617" y="401"/>
                </a:lnTo>
                <a:lnTo>
                  <a:pt x="621" y="391"/>
                </a:lnTo>
                <a:lnTo>
                  <a:pt x="621" y="391"/>
                </a:lnTo>
                <a:lnTo>
                  <a:pt x="623" y="386"/>
                </a:lnTo>
                <a:lnTo>
                  <a:pt x="624" y="376"/>
                </a:lnTo>
                <a:lnTo>
                  <a:pt x="626" y="351"/>
                </a:lnTo>
                <a:lnTo>
                  <a:pt x="627" y="318"/>
                </a:lnTo>
                <a:lnTo>
                  <a:pt x="627" y="318"/>
                </a:lnTo>
                <a:lnTo>
                  <a:pt x="631" y="316"/>
                </a:lnTo>
                <a:lnTo>
                  <a:pt x="633" y="313"/>
                </a:lnTo>
                <a:lnTo>
                  <a:pt x="634" y="312"/>
                </a:lnTo>
                <a:lnTo>
                  <a:pt x="634" y="312"/>
                </a:lnTo>
                <a:lnTo>
                  <a:pt x="632" y="307"/>
                </a:lnTo>
                <a:lnTo>
                  <a:pt x="627" y="298"/>
                </a:lnTo>
                <a:lnTo>
                  <a:pt x="619" y="283"/>
                </a:lnTo>
                <a:lnTo>
                  <a:pt x="619" y="283"/>
                </a:lnTo>
                <a:lnTo>
                  <a:pt x="614" y="273"/>
                </a:lnTo>
                <a:lnTo>
                  <a:pt x="612" y="266"/>
                </a:lnTo>
                <a:lnTo>
                  <a:pt x="612" y="266"/>
                </a:lnTo>
                <a:lnTo>
                  <a:pt x="606" y="251"/>
                </a:lnTo>
                <a:lnTo>
                  <a:pt x="598" y="229"/>
                </a:lnTo>
                <a:lnTo>
                  <a:pt x="598" y="229"/>
                </a:lnTo>
                <a:lnTo>
                  <a:pt x="592" y="215"/>
                </a:lnTo>
                <a:lnTo>
                  <a:pt x="588" y="207"/>
                </a:lnTo>
                <a:lnTo>
                  <a:pt x="582" y="197"/>
                </a:lnTo>
                <a:lnTo>
                  <a:pt x="582" y="197"/>
                </a:lnTo>
                <a:lnTo>
                  <a:pt x="576" y="189"/>
                </a:lnTo>
                <a:lnTo>
                  <a:pt x="572" y="180"/>
                </a:lnTo>
                <a:lnTo>
                  <a:pt x="566" y="171"/>
                </a:lnTo>
                <a:lnTo>
                  <a:pt x="563" y="169"/>
                </a:lnTo>
                <a:lnTo>
                  <a:pt x="560" y="167"/>
                </a:lnTo>
                <a:lnTo>
                  <a:pt x="560" y="167"/>
                </a:lnTo>
                <a:lnTo>
                  <a:pt x="552" y="161"/>
                </a:lnTo>
                <a:lnTo>
                  <a:pt x="543" y="154"/>
                </a:lnTo>
                <a:lnTo>
                  <a:pt x="534" y="147"/>
                </a:lnTo>
                <a:lnTo>
                  <a:pt x="526" y="141"/>
                </a:lnTo>
                <a:lnTo>
                  <a:pt x="526" y="141"/>
                </a:lnTo>
                <a:lnTo>
                  <a:pt x="505" y="131"/>
                </a:lnTo>
                <a:lnTo>
                  <a:pt x="494" y="125"/>
                </a:lnTo>
                <a:lnTo>
                  <a:pt x="483" y="118"/>
                </a:lnTo>
                <a:lnTo>
                  <a:pt x="483" y="118"/>
                </a:lnTo>
                <a:lnTo>
                  <a:pt x="459" y="104"/>
                </a:lnTo>
                <a:lnTo>
                  <a:pt x="419" y="83"/>
                </a:lnTo>
                <a:lnTo>
                  <a:pt x="354" y="47"/>
                </a:lnTo>
                <a:lnTo>
                  <a:pt x="354" y="47"/>
                </a:lnTo>
                <a:lnTo>
                  <a:pt x="323" y="32"/>
                </a:lnTo>
                <a:lnTo>
                  <a:pt x="309" y="26"/>
                </a:lnTo>
                <a:lnTo>
                  <a:pt x="302" y="24"/>
                </a:lnTo>
                <a:lnTo>
                  <a:pt x="297" y="22"/>
                </a:lnTo>
                <a:lnTo>
                  <a:pt x="297" y="22"/>
                </a:lnTo>
                <a:lnTo>
                  <a:pt x="272" y="20"/>
                </a:lnTo>
                <a:lnTo>
                  <a:pt x="257" y="19"/>
                </a:lnTo>
                <a:lnTo>
                  <a:pt x="245" y="18"/>
                </a:lnTo>
                <a:lnTo>
                  <a:pt x="245" y="18"/>
                </a:lnTo>
                <a:lnTo>
                  <a:pt x="218" y="20"/>
                </a:lnTo>
                <a:lnTo>
                  <a:pt x="218" y="20"/>
                </a:lnTo>
                <a:lnTo>
                  <a:pt x="217" y="20"/>
                </a:lnTo>
                <a:lnTo>
                  <a:pt x="214" y="19"/>
                </a:lnTo>
                <a:lnTo>
                  <a:pt x="207" y="19"/>
                </a:lnTo>
                <a:lnTo>
                  <a:pt x="198" y="20"/>
                </a:lnTo>
                <a:lnTo>
                  <a:pt x="198" y="20"/>
                </a:lnTo>
                <a:lnTo>
                  <a:pt x="188" y="25"/>
                </a:lnTo>
                <a:lnTo>
                  <a:pt x="180" y="28"/>
                </a:lnTo>
                <a:lnTo>
                  <a:pt x="174" y="32"/>
                </a:lnTo>
                <a:lnTo>
                  <a:pt x="172" y="32"/>
                </a:lnTo>
                <a:lnTo>
                  <a:pt x="168" y="32"/>
                </a:lnTo>
                <a:lnTo>
                  <a:pt x="168" y="32"/>
                </a:lnTo>
                <a:lnTo>
                  <a:pt x="165" y="29"/>
                </a:lnTo>
                <a:lnTo>
                  <a:pt x="159" y="26"/>
                </a:lnTo>
                <a:lnTo>
                  <a:pt x="145" y="16"/>
                </a:lnTo>
                <a:lnTo>
                  <a:pt x="136" y="11"/>
                </a:lnTo>
                <a:lnTo>
                  <a:pt x="127" y="6"/>
                </a:lnTo>
                <a:lnTo>
                  <a:pt x="117" y="2"/>
                </a:lnTo>
                <a:lnTo>
                  <a:pt x="108" y="0"/>
                </a:lnTo>
                <a:lnTo>
                  <a:pt x="108" y="0"/>
                </a:lnTo>
                <a:lnTo>
                  <a:pt x="97" y="0"/>
                </a:lnTo>
                <a:lnTo>
                  <a:pt x="85" y="2"/>
                </a:lnTo>
                <a:lnTo>
                  <a:pt x="74" y="6"/>
                </a:lnTo>
                <a:lnTo>
                  <a:pt x="62" y="11"/>
                </a:lnTo>
                <a:lnTo>
                  <a:pt x="51" y="15"/>
                </a:lnTo>
                <a:lnTo>
                  <a:pt x="42" y="21"/>
                </a:lnTo>
                <a:lnTo>
                  <a:pt x="34" y="28"/>
                </a:lnTo>
                <a:lnTo>
                  <a:pt x="29" y="34"/>
                </a:lnTo>
                <a:lnTo>
                  <a:pt x="29" y="34"/>
                </a:lnTo>
                <a:lnTo>
                  <a:pt x="24" y="42"/>
                </a:lnTo>
                <a:lnTo>
                  <a:pt x="20" y="52"/>
                </a:lnTo>
                <a:lnTo>
                  <a:pt x="13" y="74"/>
                </a:lnTo>
                <a:lnTo>
                  <a:pt x="10" y="95"/>
                </a:lnTo>
                <a:lnTo>
                  <a:pt x="7" y="103"/>
                </a:lnTo>
                <a:lnTo>
                  <a:pt x="7" y="103"/>
                </a:lnTo>
                <a:lnTo>
                  <a:pt x="6" y="106"/>
                </a:lnTo>
                <a:lnTo>
                  <a:pt x="2" y="116"/>
                </a:lnTo>
                <a:lnTo>
                  <a:pt x="0" y="122"/>
                </a:lnTo>
                <a:lnTo>
                  <a:pt x="0" y="130"/>
                </a:lnTo>
                <a:lnTo>
                  <a:pt x="1" y="138"/>
                </a:lnTo>
                <a:lnTo>
                  <a:pt x="4" y="148"/>
                </a:lnTo>
                <a:lnTo>
                  <a:pt x="4" y="148"/>
                </a:lnTo>
                <a:lnTo>
                  <a:pt x="7" y="157"/>
                </a:lnTo>
                <a:lnTo>
                  <a:pt x="13" y="167"/>
                </a:lnTo>
                <a:lnTo>
                  <a:pt x="20" y="176"/>
                </a:lnTo>
                <a:lnTo>
                  <a:pt x="27" y="184"/>
                </a:lnTo>
                <a:lnTo>
                  <a:pt x="39" y="197"/>
                </a:lnTo>
                <a:lnTo>
                  <a:pt x="44" y="202"/>
                </a:lnTo>
                <a:lnTo>
                  <a:pt x="44" y="202"/>
                </a:lnTo>
                <a:close/>
                <a:moveTo>
                  <a:pt x="352" y="997"/>
                </a:moveTo>
                <a:lnTo>
                  <a:pt x="352" y="997"/>
                </a:lnTo>
                <a:lnTo>
                  <a:pt x="356" y="996"/>
                </a:lnTo>
                <a:lnTo>
                  <a:pt x="366" y="997"/>
                </a:lnTo>
                <a:lnTo>
                  <a:pt x="379" y="998"/>
                </a:lnTo>
                <a:lnTo>
                  <a:pt x="379" y="998"/>
                </a:lnTo>
                <a:lnTo>
                  <a:pt x="378" y="1002"/>
                </a:lnTo>
                <a:lnTo>
                  <a:pt x="372" y="1008"/>
                </a:lnTo>
                <a:lnTo>
                  <a:pt x="372" y="1008"/>
                </a:lnTo>
                <a:lnTo>
                  <a:pt x="352" y="1028"/>
                </a:lnTo>
                <a:lnTo>
                  <a:pt x="352" y="9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82ED0B5C-B958-498B-9EB9-40A52EE9CAE0}"/>
              </a:ext>
            </a:extLst>
          </p:cNvPr>
          <p:cNvSpPr>
            <a:spLocks noEditPoints="1"/>
          </p:cNvSpPr>
          <p:nvPr/>
        </p:nvSpPr>
        <p:spPr bwMode="auto">
          <a:xfrm>
            <a:off x="6462558" y="4562491"/>
            <a:ext cx="677467" cy="1818060"/>
          </a:xfrm>
          <a:custGeom>
            <a:avLst/>
            <a:gdLst>
              <a:gd name="T0" fmla="*/ 105 w 531"/>
              <a:gd name="T1" fmla="*/ 706 h 1425"/>
              <a:gd name="T2" fmla="*/ 98 w 531"/>
              <a:gd name="T3" fmla="*/ 779 h 1425"/>
              <a:gd name="T4" fmla="*/ 126 w 531"/>
              <a:gd name="T5" fmla="*/ 915 h 1425"/>
              <a:gd name="T6" fmla="*/ 60 w 531"/>
              <a:gd name="T7" fmla="*/ 1066 h 1425"/>
              <a:gd name="T8" fmla="*/ 42 w 531"/>
              <a:gd name="T9" fmla="*/ 1093 h 1425"/>
              <a:gd name="T10" fmla="*/ 106 w 531"/>
              <a:gd name="T11" fmla="*/ 1116 h 1425"/>
              <a:gd name="T12" fmla="*/ 160 w 531"/>
              <a:gd name="T13" fmla="*/ 1335 h 1425"/>
              <a:gd name="T14" fmla="*/ 90 w 531"/>
              <a:gd name="T15" fmla="*/ 1358 h 1425"/>
              <a:gd name="T16" fmla="*/ 90 w 531"/>
              <a:gd name="T17" fmla="*/ 1394 h 1425"/>
              <a:gd name="T18" fmla="*/ 107 w 531"/>
              <a:gd name="T19" fmla="*/ 1424 h 1425"/>
              <a:gd name="T20" fmla="*/ 164 w 531"/>
              <a:gd name="T21" fmla="*/ 1423 h 1425"/>
              <a:gd name="T22" fmla="*/ 235 w 531"/>
              <a:gd name="T23" fmla="*/ 1425 h 1425"/>
              <a:gd name="T24" fmla="*/ 274 w 531"/>
              <a:gd name="T25" fmla="*/ 1418 h 1425"/>
              <a:gd name="T26" fmla="*/ 276 w 531"/>
              <a:gd name="T27" fmla="*/ 1390 h 1425"/>
              <a:gd name="T28" fmla="*/ 281 w 531"/>
              <a:gd name="T29" fmla="*/ 1359 h 1425"/>
              <a:gd name="T30" fmla="*/ 236 w 531"/>
              <a:gd name="T31" fmla="*/ 1336 h 1425"/>
              <a:gd name="T32" fmla="*/ 248 w 531"/>
              <a:gd name="T33" fmla="*/ 1081 h 1425"/>
              <a:gd name="T34" fmla="*/ 298 w 531"/>
              <a:gd name="T35" fmla="*/ 1057 h 1425"/>
              <a:gd name="T36" fmla="*/ 295 w 531"/>
              <a:gd name="T37" fmla="*/ 888 h 1425"/>
              <a:gd name="T38" fmla="*/ 279 w 531"/>
              <a:gd name="T39" fmla="*/ 811 h 1425"/>
              <a:gd name="T40" fmla="*/ 319 w 531"/>
              <a:gd name="T41" fmla="*/ 657 h 1425"/>
              <a:gd name="T42" fmla="*/ 357 w 531"/>
              <a:gd name="T43" fmla="*/ 591 h 1425"/>
              <a:gd name="T44" fmla="*/ 366 w 531"/>
              <a:gd name="T45" fmla="*/ 820 h 1425"/>
              <a:gd name="T46" fmla="*/ 356 w 531"/>
              <a:gd name="T47" fmla="*/ 885 h 1425"/>
              <a:gd name="T48" fmla="*/ 373 w 531"/>
              <a:gd name="T49" fmla="*/ 921 h 1425"/>
              <a:gd name="T50" fmla="*/ 378 w 531"/>
              <a:gd name="T51" fmla="*/ 943 h 1425"/>
              <a:gd name="T52" fmla="*/ 397 w 531"/>
              <a:gd name="T53" fmla="*/ 1151 h 1425"/>
              <a:gd name="T54" fmla="*/ 353 w 531"/>
              <a:gd name="T55" fmla="*/ 1196 h 1425"/>
              <a:gd name="T56" fmla="*/ 353 w 531"/>
              <a:gd name="T57" fmla="*/ 1231 h 1425"/>
              <a:gd name="T58" fmla="*/ 461 w 531"/>
              <a:gd name="T59" fmla="*/ 1245 h 1425"/>
              <a:gd name="T60" fmla="*/ 492 w 531"/>
              <a:gd name="T61" fmla="*/ 1193 h 1425"/>
              <a:gd name="T62" fmla="*/ 493 w 531"/>
              <a:gd name="T63" fmla="*/ 1105 h 1425"/>
              <a:gd name="T64" fmla="*/ 501 w 531"/>
              <a:gd name="T65" fmla="*/ 926 h 1425"/>
              <a:gd name="T66" fmla="*/ 515 w 531"/>
              <a:gd name="T67" fmla="*/ 670 h 1425"/>
              <a:gd name="T68" fmla="*/ 525 w 531"/>
              <a:gd name="T69" fmla="*/ 544 h 1425"/>
              <a:gd name="T70" fmla="*/ 528 w 531"/>
              <a:gd name="T71" fmla="*/ 397 h 1425"/>
              <a:gd name="T72" fmla="*/ 492 w 531"/>
              <a:gd name="T73" fmla="*/ 274 h 1425"/>
              <a:gd name="T74" fmla="*/ 444 w 531"/>
              <a:gd name="T75" fmla="*/ 194 h 1425"/>
              <a:gd name="T76" fmla="*/ 333 w 531"/>
              <a:gd name="T77" fmla="*/ 111 h 1425"/>
              <a:gd name="T78" fmla="*/ 376 w 531"/>
              <a:gd name="T79" fmla="*/ 104 h 1425"/>
              <a:gd name="T80" fmla="*/ 301 w 531"/>
              <a:gd name="T81" fmla="*/ 74 h 1425"/>
              <a:gd name="T82" fmla="*/ 221 w 531"/>
              <a:gd name="T83" fmla="*/ 55 h 1425"/>
              <a:gd name="T84" fmla="*/ 127 w 531"/>
              <a:gd name="T85" fmla="*/ 10 h 1425"/>
              <a:gd name="T86" fmla="*/ 35 w 531"/>
              <a:gd name="T87" fmla="*/ 19 h 1425"/>
              <a:gd name="T88" fmla="*/ 0 w 531"/>
              <a:gd name="T89" fmla="*/ 106 h 1425"/>
              <a:gd name="T90" fmla="*/ 15 w 531"/>
              <a:gd name="T91" fmla="*/ 163 h 1425"/>
              <a:gd name="T92" fmla="*/ 54 w 531"/>
              <a:gd name="T93" fmla="*/ 209 h 1425"/>
              <a:gd name="T94" fmla="*/ 49 w 531"/>
              <a:gd name="T95" fmla="*/ 288 h 1425"/>
              <a:gd name="T96" fmla="*/ 37 w 531"/>
              <a:gd name="T97" fmla="*/ 344 h 1425"/>
              <a:gd name="T98" fmla="*/ 142 w 531"/>
              <a:gd name="T99" fmla="*/ 770 h 1425"/>
              <a:gd name="T100" fmla="*/ 147 w 531"/>
              <a:gd name="T101" fmla="*/ 810 h 1425"/>
              <a:gd name="T102" fmla="*/ 161 w 531"/>
              <a:gd name="T103" fmla="*/ 846 h 1425"/>
              <a:gd name="T104" fmla="*/ 166 w 531"/>
              <a:gd name="T105" fmla="*/ 1015 h 1425"/>
              <a:gd name="T106" fmla="*/ 95 w 531"/>
              <a:gd name="T107" fmla="*/ 371 h 1425"/>
              <a:gd name="T108" fmla="*/ 95 w 531"/>
              <a:gd name="T109" fmla="*/ 344 h 1425"/>
              <a:gd name="T110" fmla="*/ 114 w 531"/>
              <a:gd name="T111" fmla="*/ 375 h 1425"/>
              <a:gd name="T112" fmla="*/ 185 w 531"/>
              <a:gd name="T113" fmla="*/ 447 h 1425"/>
              <a:gd name="T114" fmla="*/ 157 w 531"/>
              <a:gd name="T115" fmla="*/ 560 h 1425"/>
              <a:gd name="T116" fmla="*/ 138 w 531"/>
              <a:gd name="T117" fmla="*/ 689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1" h="1425">
                <a:moveTo>
                  <a:pt x="57" y="378"/>
                </a:moveTo>
                <a:lnTo>
                  <a:pt x="57" y="378"/>
                </a:lnTo>
                <a:lnTo>
                  <a:pt x="66" y="384"/>
                </a:lnTo>
                <a:lnTo>
                  <a:pt x="69" y="385"/>
                </a:lnTo>
                <a:lnTo>
                  <a:pt x="69" y="385"/>
                </a:lnTo>
                <a:lnTo>
                  <a:pt x="69" y="385"/>
                </a:lnTo>
                <a:lnTo>
                  <a:pt x="69" y="385"/>
                </a:lnTo>
                <a:lnTo>
                  <a:pt x="105" y="706"/>
                </a:lnTo>
                <a:lnTo>
                  <a:pt x="105" y="706"/>
                </a:lnTo>
                <a:lnTo>
                  <a:pt x="98" y="711"/>
                </a:lnTo>
                <a:lnTo>
                  <a:pt x="93" y="715"/>
                </a:lnTo>
                <a:lnTo>
                  <a:pt x="92" y="718"/>
                </a:lnTo>
                <a:lnTo>
                  <a:pt x="90" y="720"/>
                </a:lnTo>
                <a:lnTo>
                  <a:pt x="90" y="720"/>
                </a:lnTo>
                <a:lnTo>
                  <a:pt x="93" y="746"/>
                </a:lnTo>
                <a:lnTo>
                  <a:pt x="93" y="746"/>
                </a:lnTo>
                <a:lnTo>
                  <a:pt x="95" y="765"/>
                </a:lnTo>
                <a:lnTo>
                  <a:pt x="98" y="779"/>
                </a:lnTo>
                <a:lnTo>
                  <a:pt x="98" y="779"/>
                </a:lnTo>
                <a:lnTo>
                  <a:pt x="100" y="780"/>
                </a:lnTo>
                <a:lnTo>
                  <a:pt x="102" y="784"/>
                </a:lnTo>
                <a:lnTo>
                  <a:pt x="102" y="784"/>
                </a:lnTo>
                <a:lnTo>
                  <a:pt x="109" y="792"/>
                </a:lnTo>
                <a:lnTo>
                  <a:pt x="113" y="796"/>
                </a:lnTo>
                <a:lnTo>
                  <a:pt x="114" y="796"/>
                </a:lnTo>
                <a:lnTo>
                  <a:pt x="114" y="796"/>
                </a:lnTo>
                <a:lnTo>
                  <a:pt x="126" y="915"/>
                </a:lnTo>
                <a:lnTo>
                  <a:pt x="135" y="1035"/>
                </a:lnTo>
                <a:lnTo>
                  <a:pt x="135" y="1035"/>
                </a:lnTo>
                <a:lnTo>
                  <a:pt x="120" y="1045"/>
                </a:lnTo>
                <a:lnTo>
                  <a:pt x="105" y="1053"/>
                </a:lnTo>
                <a:lnTo>
                  <a:pt x="96" y="1056"/>
                </a:lnTo>
                <a:lnTo>
                  <a:pt x="88" y="1058"/>
                </a:lnTo>
                <a:lnTo>
                  <a:pt x="88" y="1058"/>
                </a:lnTo>
                <a:lnTo>
                  <a:pt x="67" y="1063"/>
                </a:lnTo>
                <a:lnTo>
                  <a:pt x="60" y="1066"/>
                </a:lnTo>
                <a:lnTo>
                  <a:pt x="53" y="1068"/>
                </a:lnTo>
                <a:lnTo>
                  <a:pt x="53" y="1068"/>
                </a:lnTo>
                <a:lnTo>
                  <a:pt x="49" y="1070"/>
                </a:lnTo>
                <a:lnTo>
                  <a:pt x="47" y="1073"/>
                </a:lnTo>
                <a:lnTo>
                  <a:pt x="43" y="1080"/>
                </a:lnTo>
                <a:lnTo>
                  <a:pt x="42" y="1087"/>
                </a:lnTo>
                <a:lnTo>
                  <a:pt x="41" y="1089"/>
                </a:lnTo>
                <a:lnTo>
                  <a:pt x="41" y="1089"/>
                </a:lnTo>
                <a:lnTo>
                  <a:pt x="42" y="1093"/>
                </a:lnTo>
                <a:lnTo>
                  <a:pt x="45" y="1099"/>
                </a:lnTo>
                <a:lnTo>
                  <a:pt x="49" y="1103"/>
                </a:lnTo>
                <a:lnTo>
                  <a:pt x="53" y="1107"/>
                </a:lnTo>
                <a:lnTo>
                  <a:pt x="57" y="1111"/>
                </a:lnTo>
                <a:lnTo>
                  <a:pt x="62" y="1113"/>
                </a:lnTo>
                <a:lnTo>
                  <a:pt x="62" y="1113"/>
                </a:lnTo>
                <a:lnTo>
                  <a:pt x="70" y="1114"/>
                </a:lnTo>
                <a:lnTo>
                  <a:pt x="81" y="1115"/>
                </a:lnTo>
                <a:lnTo>
                  <a:pt x="106" y="1116"/>
                </a:lnTo>
                <a:lnTo>
                  <a:pt x="138" y="1118"/>
                </a:lnTo>
                <a:lnTo>
                  <a:pt x="150" y="1118"/>
                </a:lnTo>
                <a:lnTo>
                  <a:pt x="169" y="1316"/>
                </a:lnTo>
                <a:lnTo>
                  <a:pt x="169" y="1316"/>
                </a:lnTo>
                <a:lnTo>
                  <a:pt x="167" y="1323"/>
                </a:lnTo>
                <a:lnTo>
                  <a:pt x="166" y="1329"/>
                </a:lnTo>
                <a:lnTo>
                  <a:pt x="164" y="1333"/>
                </a:lnTo>
                <a:lnTo>
                  <a:pt x="164" y="1333"/>
                </a:lnTo>
                <a:lnTo>
                  <a:pt x="160" y="1335"/>
                </a:lnTo>
                <a:lnTo>
                  <a:pt x="157" y="1338"/>
                </a:lnTo>
                <a:lnTo>
                  <a:pt x="95" y="1342"/>
                </a:lnTo>
                <a:lnTo>
                  <a:pt x="95" y="1342"/>
                </a:lnTo>
                <a:lnTo>
                  <a:pt x="94" y="1344"/>
                </a:lnTo>
                <a:lnTo>
                  <a:pt x="92" y="1346"/>
                </a:lnTo>
                <a:lnTo>
                  <a:pt x="90" y="1349"/>
                </a:lnTo>
                <a:lnTo>
                  <a:pt x="90" y="1349"/>
                </a:lnTo>
                <a:lnTo>
                  <a:pt x="90" y="1353"/>
                </a:lnTo>
                <a:lnTo>
                  <a:pt x="90" y="1358"/>
                </a:lnTo>
                <a:lnTo>
                  <a:pt x="92" y="1362"/>
                </a:lnTo>
                <a:lnTo>
                  <a:pt x="90" y="1366"/>
                </a:lnTo>
                <a:lnTo>
                  <a:pt x="90" y="1366"/>
                </a:lnTo>
                <a:lnTo>
                  <a:pt x="90" y="1370"/>
                </a:lnTo>
                <a:lnTo>
                  <a:pt x="92" y="1374"/>
                </a:lnTo>
                <a:lnTo>
                  <a:pt x="93" y="1380"/>
                </a:lnTo>
                <a:lnTo>
                  <a:pt x="95" y="1383"/>
                </a:lnTo>
                <a:lnTo>
                  <a:pt x="95" y="1383"/>
                </a:lnTo>
                <a:lnTo>
                  <a:pt x="90" y="1394"/>
                </a:lnTo>
                <a:lnTo>
                  <a:pt x="86" y="1411"/>
                </a:lnTo>
                <a:lnTo>
                  <a:pt x="86" y="1411"/>
                </a:lnTo>
                <a:lnTo>
                  <a:pt x="87" y="1413"/>
                </a:lnTo>
                <a:lnTo>
                  <a:pt x="90" y="1416"/>
                </a:lnTo>
                <a:lnTo>
                  <a:pt x="95" y="1420"/>
                </a:lnTo>
                <a:lnTo>
                  <a:pt x="95" y="1420"/>
                </a:lnTo>
                <a:lnTo>
                  <a:pt x="98" y="1422"/>
                </a:lnTo>
                <a:lnTo>
                  <a:pt x="101" y="1423"/>
                </a:lnTo>
                <a:lnTo>
                  <a:pt x="107" y="1424"/>
                </a:lnTo>
                <a:lnTo>
                  <a:pt x="114" y="1425"/>
                </a:lnTo>
                <a:lnTo>
                  <a:pt x="114" y="1425"/>
                </a:lnTo>
                <a:lnTo>
                  <a:pt x="122" y="1424"/>
                </a:lnTo>
                <a:lnTo>
                  <a:pt x="131" y="1424"/>
                </a:lnTo>
                <a:lnTo>
                  <a:pt x="142" y="1425"/>
                </a:lnTo>
                <a:lnTo>
                  <a:pt x="142" y="1425"/>
                </a:lnTo>
                <a:lnTo>
                  <a:pt x="153" y="1423"/>
                </a:lnTo>
                <a:lnTo>
                  <a:pt x="159" y="1422"/>
                </a:lnTo>
                <a:lnTo>
                  <a:pt x="164" y="1423"/>
                </a:lnTo>
                <a:lnTo>
                  <a:pt x="164" y="1423"/>
                </a:lnTo>
                <a:lnTo>
                  <a:pt x="167" y="1423"/>
                </a:lnTo>
                <a:lnTo>
                  <a:pt x="170" y="1422"/>
                </a:lnTo>
                <a:lnTo>
                  <a:pt x="176" y="1422"/>
                </a:lnTo>
                <a:lnTo>
                  <a:pt x="187" y="1423"/>
                </a:lnTo>
                <a:lnTo>
                  <a:pt x="187" y="1423"/>
                </a:lnTo>
                <a:lnTo>
                  <a:pt x="219" y="1425"/>
                </a:lnTo>
                <a:lnTo>
                  <a:pt x="230" y="1425"/>
                </a:lnTo>
                <a:lnTo>
                  <a:pt x="235" y="1425"/>
                </a:lnTo>
                <a:lnTo>
                  <a:pt x="235" y="1425"/>
                </a:lnTo>
                <a:lnTo>
                  <a:pt x="247" y="1420"/>
                </a:lnTo>
                <a:lnTo>
                  <a:pt x="255" y="1418"/>
                </a:lnTo>
                <a:lnTo>
                  <a:pt x="262" y="1418"/>
                </a:lnTo>
                <a:lnTo>
                  <a:pt x="262" y="1418"/>
                </a:lnTo>
                <a:lnTo>
                  <a:pt x="269" y="1418"/>
                </a:lnTo>
                <a:lnTo>
                  <a:pt x="271" y="1418"/>
                </a:lnTo>
                <a:lnTo>
                  <a:pt x="274" y="1418"/>
                </a:lnTo>
                <a:lnTo>
                  <a:pt x="274" y="1418"/>
                </a:lnTo>
                <a:lnTo>
                  <a:pt x="277" y="1416"/>
                </a:lnTo>
                <a:lnTo>
                  <a:pt x="281" y="1413"/>
                </a:lnTo>
                <a:lnTo>
                  <a:pt x="281" y="1413"/>
                </a:lnTo>
                <a:lnTo>
                  <a:pt x="283" y="1411"/>
                </a:lnTo>
                <a:lnTo>
                  <a:pt x="285" y="1409"/>
                </a:lnTo>
                <a:lnTo>
                  <a:pt x="283" y="1406"/>
                </a:lnTo>
                <a:lnTo>
                  <a:pt x="283" y="1406"/>
                </a:lnTo>
                <a:lnTo>
                  <a:pt x="280" y="1399"/>
                </a:lnTo>
                <a:lnTo>
                  <a:pt x="276" y="1390"/>
                </a:lnTo>
                <a:lnTo>
                  <a:pt x="274" y="1378"/>
                </a:lnTo>
                <a:lnTo>
                  <a:pt x="274" y="1378"/>
                </a:lnTo>
                <a:lnTo>
                  <a:pt x="275" y="1374"/>
                </a:lnTo>
                <a:lnTo>
                  <a:pt x="279" y="1371"/>
                </a:lnTo>
                <a:lnTo>
                  <a:pt x="279" y="1371"/>
                </a:lnTo>
                <a:lnTo>
                  <a:pt x="280" y="1368"/>
                </a:lnTo>
                <a:lnTo>
                  <a:pt x="281" y="1366"/>
                </a:lnTo>
                <a:lnTo>
                  <a:pt x="281" y="1362"/>
                </a:lnTo>
                <a:lnTo>
                  <a:pt x="281" y="1359"/>
                </a:lnTo>
                <a:lnTo>
                  <a:pt x="281" y="1359"/>
                </a:lnTo>
                <a:lnTo>
                  <a:pt x="279" y="1353"/>
                </a:lnTo>
                <a:lnTo>
                  <a:pt x="276" y="1347"/>
                </a:lnTo>
                <a:lnTo>
                  <a:pt x="274" y="1340"/>
                </a:lnTo>
                <a:lnTo>
                  <a:pt x="274" y="1340"/>
                </a:lnTo>
                <a:lnTo>
                  <a:pt x="273" y="1339"/>
                </a:lnTo>
                <a:lnTo>
                  <a:pt x="271" y="1338"/>
                </a:lnTo>
                <a:lnTo>
                  <a:pt x="271" y="1338"/>
                </a:lnTo>
                <a:lnTo>
                  <a:pt x="236" y="1336"/>
                </a:lnTo>
                <a:lnTo>
                  <a:pt x="204" y="1338"/>
                </a:lnTo>
                <a:lnTo>
                  <a:pt x="199" y="1331"/>
                </a:lnTo>
                <a:lnTo>
                  <a:pt x="190" y="1274"/>
                </a:lnTo>
                <a:lnTo>
                  <a:pt x="187" y="1267"/>
                </a:lnTo>
                <a:lnTo>
                  <a:pt x="173" y="1103"/>
                </a:lnTo>
                <a:lnTo>
                  <a:pt x="173" y="1103"/>
                </a:lnTo>
                <a:lnTo>
                  <a:pt x="208" y="1093"/>
                </a:lnTo>
                <a:lnTo>
                  <a:pt x="235" y="1084"/>
                </a:lnTo>
                <a:lnTo>
                  <a:pt x="248" y="1081"/>
                </a:lnTo>
                <a:lnTo>
                  <a:pt x="257" y="1080"/>
                </a:lnTo>
                <a:lnTo>
                  <a:pt x="257" y="1080"/>
                </a:lnTo>
                <a:lnTo>
                  <a:pt x="281" y="1077"/>
                </a:lnTo>
                <a:lnTo>
                  <a:pt x="289" y="1075"/>
                </a:lnTo>
                <a:lnTo>
                  <a:pt x="292" y="1073"/>
                </a:lnTo>
                <a:lnTo>
                  <a:pt x="295" y="1070"/>
                </a:lnTo>
                <a:lnTo>
                  <a:pt x="295" y="1070"/>
                </a:lnTo>
                <a:lnTo>
                  <a:pt x="296" y="1066"/>
                </a:lnTo>
                <a:lnTo>
                  <a:pt x="298" y="1057"/>
                </a:lnTo>
                <a:lnTo>
                  <a:pt x="298" y="1034"/>
                </a:lnTo>
                <a:lnTo>
                  <a:pt x="296" y="1008"/>
                </a:lnTo>
                <a:lnTo>
                  <a:pt x="295" y="985"/>
                </a:lnTo>
                <a:lnTo>
                  <a:pt x="295" y="985"/>
                </a:lnTo>
                <a:lnTo>
                  <a:pt x="294" y="961"/>
                </a:lnTo>
                <a:lnTo>
                  <a:pt x="293" y="933"/>
                </a:lnTo>
                <a:lnTo>
                  <a:pt x="293" y="906"/>
                </a:lnTo>
                <a:lnTo>
                  <a:pt x="295" y="888"/>
                </a:lnTo>
                <a:lnTo>
                  <a:pt x="295" y="888"/>
                </a:lnTo>
                <a:lnTo>
                  <a:pt x="298" y="873"/>
                </a:lnTo>
                <a:lnTo>
                  <a:pt x="301" y="850"/>
                </a:lnTo>
                <a:lnTo>
                  <a:pt x="302" y="831"/>
                </a:lnTo>
                <a:lnTo>
                  <a:pt x="301" y="824"/>
                </a:lnTo>
                <a:lnTo>
                  <a:pt x="300" y="820"/>
                </a:lnTo>
                <a:lnTo>
                  <a:pt x="300" y="820"/>
                </a:lnTo>
                <a:lnTo>
                  <a:pt x="293" y="816"/>
                </a:lnTo>
                <a:lnTo>
                  <a:pt x="285" y="814"/>
                </a:lnTo>
                <a:lnTo>
                  <a:pt x="279" y="811"/>
                </a:lnTo>
                <a:lnTo>
                  <a:pt x="276" y="810"/>
                </a:lnTo>
                <a:lnTo>
                  <a:pt x="276" y="808"/>
                </a:lnTo>
                <a:lnTo>
                  <a:pt x="276" y="808"/>
                </a:lnTo>
                <a:lnTo>
                  <a:pt x="279" y="797"/>
                </a:lnTo>
                <a:lnTo>
                  <a:pt x="286" y="777"/>
                </a:lnTo>
                <a:lnTo>
                  <a:pt x="286" y="777"/>
                </a:lnTo>
                <a:lnTo>
                  <a:pt x="293" y="752"/>
                </a:lnTo>
                <a:lnTo>
                  <a:pt x="303" y="712"/>
                </a:lnTo>
                <a:lnTo>
                  <a:pt x="319" y="657"/>
                </a:lnTo>
                <a:lnTo>
                  <a:pt x="319" y="657"/>
                </a:lnTo>
                <a:lnTo>
                  <a:pt x="328" y="639"/>
                </a:lnTo>
                <a:lnTo>
                  <a:pt x="328" y="639"/>
                </a:lnTo>
                <a:lnTo>
                  <a:pt x="329" y="631"/>
                </a:lnTo>
                <a:lnTo>
                  <a:pt x="334" y="626"/>
                </a:lnTo>
                <a:lnTo>
                  <a:pt x="342" y="615"/>
                </a:lnTo>
                <a:lnTo>
                  <a:pt x="342" y="615"/>
                </a:lnTo>
                <a:lnTo>
                  <a:pt x="351" y="602"/>
                </a:lnTo>
                <a:lnTo>
                  <a:pt x="357" y="591"/>
                </a:lnTo>
                <a:lnTo>
                  <a:pt x="361" y="582"/>
                </a:lnTo>
                <a:lnTo>
                  <a:pt x="361" y="582"/>
                </a:lnTo>
                <a:lnTo>
                  <a:pt x="361" y="676"/>
                </a:lnTo>
                <a:lnTo>
                  <a:pt x="361" y="676"/>
                </a:lnTo>
                <a:lnTo>
                  <a:pt x="361" y="702"/>
                </a:lnTo>
                <a:lnTo>
                  <a:pt x="364" y="745"/>
                </a:lnTo>
                <a:lnTo>
                  <a:pt x="366" y="788"/>
                </a:lnTo>
                <a:lnTo>
                  <a:pt x="366" y="807"/>
                </a:lnTo>
                <a:lnTo>
                  <a:pt x="366" y="820"/>
                </a:lnTo>
                <a:lnTo>
                  <a:pt x="366" y="820"/>
                </a:lnTo>
                <a:lnTo>
                  <a:pt x="365" y="830"/>
                </a:lnTo>
                <a:lnTo>
                  <a:pt x="363" y="840"/>
                </a:lnTo>
                <a:lnTo>
                  <a:pt x="358" y="855"/>
                </a:lnTo>
                <a:lnTo>
                  <a:pt x="354" y="867"/>
                </a:lnTo>
                <a:lnTo>
                  <a:pt x="353" y="873"/>
                </a:lnTo>
                <a:lnTo>
                  <a:pt x="354" y="879"/>
                </a:lnTo>
                <a:lnTo>
                  <a:pt x="354" y="879"/>
                </a:lnTo>
                <a:lnTo>
                  <a:pt x="356" y="885"/>
                </a:lnTo>
                <a:lnTo>
                  <a:pt x="357" y="889"/>
                </a:lnTo>
                <a:lnTo>
                  <a:pt x="361" y="898"/>
                </a:lnTo>
                <a:lnTo>
                  <a:pt x="366" y="905"/>
                </a:lnTo>
                <a:lnTo>
                  <a:pt x="369" y="909"/>
                </a:lnTo>
                <a:lnTo>
                  <a:pt x="369" y="909"/>
                </a:lnTo>
                <a:lnTo>
                  <a:pt x="370" y="913"/>
                </a:lnTo>
                <a:lnTo>
                  <a:pt x="371" y="915"/>
                </a:lnTo>
                <a:lnTo>
                  <a:pt x="373" y="918"/>
                </a:lnTo>
                <a:lnTo>
                  <a:pt x="373" y="921"/>
                </a:lnTo>
                <a:lnTo>
                  <a:pt x="373" y="921"/>
                </a:lnTo>
                <a:lnTo>
                  <a:pt x="373" y="925"/>
                </a:lnTo>
                <a:lnTo>
                  <a:pt x="374" y="927"/>
                </a:lnTo>
                <a:lnTo>
                  <a:pt x="378" y="932"/>
                </a:lnTo>
                <a:lnTo>
                  <a:pt x="385" y="935"/>
                </a:lnTo>
                <a:lnTo>
                  <a:pt x="385" y="935"/>
                </a:lnTo>
                <a:lnTo>
                  <a:pt x="382" y="937"/>
                </a:lnTo>
                <a:lnTo>
                  <a:pt x="379" y="939"/>
                </a:lnTo>
                <a:lnTo>
                  <a:pt x="378" y="943"/>
                </a:lnTo>
                <a:lnTo>
                  <a:pt x="378" y="943"/>
                </a:lnTo>
                <a:lnTo>
                  <a:pt x="380" y="971"/>
                </a:lnTo>
                <a:lnTo>
                  <a:pt x="387" y="1029"/>
                </a:lnTo>
                <a:lnTo>
                  <a:pt x="393" y="1089"/>
                </a:lnTo>
                <a:lnTo>
                  <a:pt x="396" y="1112"/>
                </a:lnTo>
                <a:lnTo>
                  <a:pt x="397" y="1125"/>
                </a:lnTo>
                <a:lnTo>
                  <a:pt x="397" y="1125"/>
                </a:lnTo>
                <a:lnTo>
                  <a:pt x="397" y="1138"/>
                </a:lnTo>
                <a:lnTo>
                  <a:pt x="397" y="1151"/>
                </a:lnTo>
                <a:lnTo>
                  <a:pt x="396" y="1157"/>
                </a:lnTo>
                <a:lnTo>
                  <a:pt x="393" y="1163"/>
                </a:lnTo>
                <a:lnTo>
                  <a:pt x="390" y="1168"/>
                </a:lnTo>
                <a:lnTo>
                  <a:pt x="385" y="1174"/>
                </a:lnTo>
                <a:lnTo>
                  <a:pt x="385" y="1174"/>
                </a:lnTo>
                <a:lnTo>
                  <a:pt x="378" y="1179"/>
                </a:lnTo>
                <a:lnTo>
                  <a:pt x="371" y="1184"/>
                </a:lnTo>
                <a:lnTo>
                  <a:pt x="359" y="1192"/>
                </a:lnTo>
                <a:lnTo>
                  <a:pt x="353" y="1196"/>
                </a:lnTo>
                <a:lnTo>
                  <a:pt x="348" y="1199"/>
                </a:lnTo>
                <a:lnTo>
                  <a:pt x="346" y="1203"/>
                </a:lnTo>
                <a:lnTo>
                  <a:pt x="345" y="1208"/>
                </a:lnTo>
                <a:lnTo>
                  <a:pt x="345" y="1208"/>
                </a:lnTo>
                <a:lnTo>
                  <a:pt x="344" y="1212"/>
                </a:lnTo>
                <a:lnTo>
                  <a:pt x="345" y="1217"/>
                </a:lnTo>
                <a:lnTo>
                  <a:pt x="347" y="1222"/>
                </a:lnTo>
                <a:lnTo>
                  <a:pt x="350" y="1226"/>
                </a:lnTo>
                <a:lnTo>
                  <a:pt x="353" y="1231"/>
                </a:lnTo>
                <a:lnTo>
                  <a:pt x="357" y="1235"/>
                </a:lnTo>
                <a:lnTo>
                  <a:pt x="363" y="1238"/>
                </a:lnTo>
                <a:lnTo>
                  <a:pt x="369" y="1241"/>
                </a:lnTo>
                <a:lnTo>
                  <a:pt x="369" y="1241"/>
                </a:lnTo>
                <a:lnTo>
                  <a:pt x="377" y="1242"/>
                </a:lnTo>
                <a:lnTo>
                  <a:pt x="387" y="1244"/>
                </a:lnTo>
                <a:lnTo>
                  <a:pt x="416" y="1247"/>
                </a:lnTo>
                <a:lnTo>
                  <a:pt x="443" y="1247"/>
                </a:lnTo>
                <a:lnTo>
                  <a:pt x="461" y="1245"/>
                </a:lnTo>
                <a:lnTo>
                  <a:pt x="461" y="1245"/>
                </a:lnTo>
                <a:lnTo>
                  <a:pt x="466" y="1243"/>
                </a:lnTo>
                <a:lnTo>
                  <a:pt x="470" y="1241"/>
                </a:lnTo>
                <a:lnTo>
                  <a:pt x="480" y="1232"/>
                </a:lnTo>
                <a:lnTo>
                  <a:pt x="488" y="1223"/>
                </a:lnTo>
                <a:lnTo>
                  <a:pt x="492" y="1217"/>
                </a:lnTo>
                <a:lnTo>
                  <a:pt x="492" y="1217"/>
                </a:lnTo>
                <a:lnTo>
                  <a:pt x="493" y="1206"/>
                </a:lnTo>
                <a:lnTo>
                  <a:pt x="492" y="1193"/>
                </a:lnTo>
                <a:lnTo>
                  <a:pt x="492" y="1193"/>
                </a:lnTo>
                <a:lnTo>
                  <a:pt x="489" y="1183"/>
                </a:lnTo>
                <a:lnTo>
                  <a:pt x="487" y="1168"/>
                </a:lnTo>
                <a:lnTo>
                  <a:pt x="487" y="1153"/>
                </a:lnTo>
                <a:lnTo>
                  <a:pt x="487" y="1145"/>
                </a:lnTo>
                <a:lnTo>
                  <a:pt x="489" y="1137"/>
                </a:lnTo>
                <a:lnTo>
                  <a:pt x="489" y="1137"/>
                </a:lnTo>
                <a:lnTo>
                  <a:pt x="492" y="1124"/>
                </a:lnTo>
                <a:lnTo>
                  <a:pt x="493" y="1105"/>
                </a:lnTo>
                <a:lnTo>
                  <a:pt x="496" y="1055"/>
                </a:lnTo>
                <a:lnTo>
                  <a:pt x="501" y="973"/>
                </a:lnTo>
                <a:lnTo>
                  <a:pt x="501" y="973"/>
                </a:lnTo>
                <a:lnTo>
                  <a:pt x="502" y="946"/>
                </a:lnTo>
                <a:lnTo>
                  <a:pt x="503" y="935"/>
                </a:lnTo>
                <a:lnTo>
                  <a:pt x="503" y="935"/>
                </a:lnTo>
                <a:lnTo>
                  <a:pt x="501" y="933"/>
                </a:lnTo>
                <a:lnTo>
                  <a:pt x="501" y="930"/>
                </a:lnTo>
                <a:lnTo>
                  <a:pt x="501" y="926"/>
                </a:lnTo>
                <a:lnTo>
                  <a:pt x="501" y="926"/>
                </a:lnTo>
                <a:lnTo>
                  <a:pt x="503" y="908"/>
                </a:lnTo>
                <a:lnTo>
                  <a:pt x="506" y="883"/>
                </a:lnTo>
                <a:lnTo>
                  <a:pt x="506" y="883"/>
                </a:lnTo>
                <a:lnTo>
                  <a:pt x="511" y="795"/>
                </a:lnTo>
                <a:lnTo>
                  <a:pt x="514" y="734"/>
                </a:lnTo>
                <a:lnTo>
                  <a:pt x="515" y="694"/>
                </a:lnTo>
                <a:lnTo>
                  <a:pt x="515" y="694"/>
                </a:lnTo>
                <a:lnTo>
                  <a:pt x="515" y="670"/>
                </a:lnTo>
                <a:lnTo>
                  <a:pt x="518" y="642"/>
                </a:lnTo>
                <a:lnTo>
                  <a:pt x="519" y="617"/>
                </a:lnTo>
                <a:lnTo>
                  <a:pt x="520" y="603"/>
                </a:lnTo>
                <a:lnTo>
                  <a:pt x="520" y="603"/>
                </a:lnTo>
                <a:lnTo>
                  <a:pt x="520" y="588"/>
                </a:lnTo>
                <a:lnTo>
                  <a:pt x="522" y="570"/>
                </a:lnTo>
                <a:lnTo>
                  <a:pt x="522" y="570"/>
                </a:lnTo>
                <a:lnTo>
                  <a:pt x="524" y="557"/>
                </a:lnTo>
                <a:lnTo>
                  <a:pt x="525" y="544"/>
                </a:lnTo>
                <a:lnTo>
                  <a:pt x="526" y="532"/>
                </a:lnTo>
                <a:lnTo>
                  <a:pt x="527" y="523"/>
                </a:lnTo>
                <a:lnTo>
                  <a:pt x="527" y="523"/>
                </a:lnTo>
                <a:lnTo>
                  <a:pt x="528" y="506"/>
                </a:lnTo>
                <a:lnTo>
                  <a:pt x="529" y="479"/>
                </a:lnTo>
                <a:lnTo>
                  <a:pt x="531" y="449"/>
                </a:lnTo>
                <a:lnTo>
                  <a:pt x="529" y="423"/>
                </a:lnTo>
                <a:lnTo>
                  <a:pt x="529" y="423"/>
                </a:lnTo>
                <a:lnTo>
                  <a:pt x="528" y="397"/>
                </a:lnTo>
                <a:lnTo>
                  <a:pt x="526" y="365"/>
                </a:lnTo>
                <a:lnTo>
                  <a:pt x="524" y="349"/>
                </a:lnTo>
                <a:lnTo>
                  <a:pt x="521" y="332"/>
                </a:lnTo>
                <a:lnTo>
                  <a:pt x="516" y="318"/>
                </a:lnTo>
                <a:lnTo>
                  <a:pt x="514" y="311"/>
                </a:lnTo>
                <a:lnTo>
                  <a:pt x="511" y="305"/>
                </a:lnTo>
                <a:lnTo>
                  <a:pt x="511" y="305"/>
                </a:lnTo>
                <a:lnTo>
                  <a:pt x="492" y="274"/>
                </a:lnTo>
                <a:lnTo>
                  <a:pt x="492" y="274"/>
                </a:lnTo>
                <a:lnTo>
                  <a:pt x="477" y="246"/>
                </a:lnTo>
                <a:lnTo>
                  <a:pt x="477" y="246"/>
                </a:lnTo>
                <a:lnTo>
                  <a:pt x="466" y="225"/>
                </a:lnTo>
                <a:lnTo>
                  <a:pt x="460" y="214"/>
                </a:lnTo>
                <a:lnTo>
                  <a:pt x="454" y="206"/>
                </a:lnTo>
                <a:lnTo>
                  <a:pt x="454" y="206"/>
                </a:lnTo>
                <a:lnTo>
                  <a:pt x="449" y="201"/>
                </a:lnTo>
                <a:lnTo>
                  <a:pt x="447" y="196"/>
                </a:lnTo>
                <a:lnTo>
                  <a:pt x="444" y="194"/>
                </a:lnTo>
                <a:lnTo>
                  <a:pt x="440" y="191"/>
                </a:lnTo>
                <a:lnTo>
                  <a:pt x="440" y="191"/>
                </a:lnTo>
                <a:lnTo>
                  <a:pt x="427" y="187"/>
                </a:lnTo>
                <a:lnTo>
                  <a:pt x="421" y="182"/>
                </a:lnTo>
                <a:lnTo>
                  <a:pt x="421" y="182"/>
                </a:lnTo>
                <a:lnTo>
                  <a:pt x="377" y="148"/>
                </a:lnTo>
                <a:lnTo>
                  <a:pt x="333" y="111"/>
                </a:lnTo>
                <a:lnTo>
                  <a:pt x="333" y="111"/>
                </a:lnTo>
                <a:lnTo>
                  <a:pt x="333" y="111"/>
                </a:lnTo>
                <a:lnTo>
                  <a:pt x="333" y="110"/>
                </a:lnTo>
                <a:lnTo>
                  <a:pt x="339" y="110"/>
                </a:lnTo>
                <a:lnTo>
                  <a:pt x="346" y="111"/>
                </a:lnTo>
                <a:lnTo>
                  <a:pt x="354" y="111"/>
                </a:lnTo>
                <a:lnTo>
                  <a:pt x="354" y="111"/>
                </a:lnTo>
                <a:lnTo>
                  <a:pt x="361" y="110"/>
                </a:lnTo>
                <a:lnTo>
                  <a:pt x="369" y="107"/>
                </a:lnTo>
                <a:lnTo>
                  <a:pt x="376" y="104"/>
                </a:lnTo>
                <a:lnTo>
                  <a:pt x="376" y="104"/>
                </a:lnTo>
                <a:lnTo>
                  <a:pt x="363" y="104"/>
                </a:lnTo>
                <a:lnTo>
                  <a:pt x="351" y="103"/>
                </a:lnTo>
                <a:lnTo>
                  <a:pt x="345" y="101"/>
                </a:lnTo>
                <a:lnTo>
                  <a:pt x="340" y="99"/>
                </a:lnTo>
                <a:lnTo>
                  <a:pt x="340" y="99"/>
                </a:lnTo>
                <a:lnTo>
                  <a:pt x="325" y="91"/>
                </a:lnTo>
                <a:lnTo>
                  <a:pt x="309" y="80"/>
                </a:lnTo>
                <a:lnTo>
                  <a:pt x="309" y="80"/>
                </a:lnTo>
                <a:lnTo>
                  <a:pt x="301" y="74"/>
                </a:lnTo>
                <a:lnTo>
                  <a:pt x="296" y="71"/>
                </a:lnTo>
                <a:lnTo>
                  <a:pt x="290" y="67"/>
                </a:lnTo>
                <a:lnTo>
                  <a:pt x="283" y="64"/>
                </a:lnTo>
                <a:lnTo>
                  <a:pt x="283" y="64"/>
                </a:lnTo>
                <a:lnTo>
                  <a:pt x="275" y="61"/>
                </a:lnTo>
                <a:lnTo>
                  <a:pt x="269" y="60"/>
                </a:lnTo>
                <a:lnTo>
                  <a:pt x="240" y="57"/>
                </a:lnTo>
                <a:lnTo>
                  <a:pt x="240" y="57"/>
                </a:lnTo>
                <a:lnTo>
                  <a:pt x="221" y="55"/>
                </a:lnTo>
                <a:lnTo>
                  <a:pt x="209" y="55"/>
                </a:lnTo>
                <a:lnTo>
                  <a:pt x="204" y="55"/>
                </a:lnTo>
                <a:lnTo>
                  <a:pt x="198" y="53"/>
                </a:lnTo>
                <a:lnTo>
                  <a:pt x="178" y="45"/>
                </a:lnTo>
                <a:lnTo>
                  <a:pt x="178" y="45"/>
                </a:lnTo>
                <a:lnTo>
                  <a:pt x="166" y="39"/>
                </a:lnTo>
                <a:lnTo>
                  <a:pt x="156" y="31"/>
                </a:lnTo>
                <a:lnTo>
                  <a:pt x="137" y="16"/>
                </a:lnTo>
                <a:lnTo>
                  <a:pt x="127" y="10"/>
                </a:lnTo>
                <a:lnTo>
                  <a:pt x="116" y="4"/>
                </a:lnTo>
                <a:lnTo>
                  <a:pt x="105" y="1"/>
                </a:lnTo>
                <a:lnTo>
                  <a:pt x="90" y="0"/>
                </a:lnTo>
                <a:lnTo>
                  <a:pt x="90" y="0"/>
                </a:lnTo>
                <a:lnTo>
                  <a:pt x="76" y="1"/>
                </a:lnTo>
                <a:lnTo>
                  <a:pt x="63" y="4"/>
                </a:lnTo>
                <a:lnTo>
                  <a:pt x="53" y="8"/>
                </a:lnTo>
                <a:lnTo>
                  <a:pt x="43" y="13"/>
                </a:lnTo>
                <a:lnTo>
                  <a:pt x="35" y="19"/>
                </a:lnTo>
                <a:lnTo>
                  <a:pt x="29" y="23"/>
                </a:lnTo>
                <a:lnTo>
                  <a:pt x="25" y="29"/>
                </a:lnTo>
                <a:lnTo>
                  <a:pt x="22" y="33"/>
                </a:lnTo>
                <a:lnTo>
                  <a:pt x="22" y="33"/>
                </a:lnTo>
                <a:lnTo>
                  <a:pt x="17" y="46"/>
                </a:lnTo>
                <a:lnTo>
                  <a:pt x="10" y="65"/>
                </a:lnTo>
                <a:lnTo>
                  <a:pt x="4" y="86"/>
                </a:lnTo>
                <a:lnTo>
                  <a:pt x="2" y="97"/>
                </a:lnTo>
                <a:lnTo>
                  <a:pt x="0" y="106"/>
                </a:lnTo>
                <a:lnTo>
                  <a:pt x="0" y="106"/>
                </a:lnTo>
                <a:lnTo>
                  <a:pt x="0" y="116"/>
                </a:lnTo>
                <a:lnTo>
                  <a:pt x="2" y="124"/>
                </a:lnTo>
                <a:lnTo>
                  <a:pt x="5" y="141"/>
                </a:lnTo>
                <a:lnTo>
                  <a:pt x="10" y="156"/>
                </a:lnTo>
                <a:lnTo>
                  <a:pt x="10" y="156"/>
                </a:lnTo>
                <a:lnTo>
                  <a:pt x="8" y="162"/>
                </a:lnTo>
                <a:lnTo>
                  <a:pt x="5" y="168"/>
                </a:lnTo>
                <a:lnTo>
                  <a:pt x="15" y="163"/>
                </a:lnTo>
                <a:lnTo>
                  <a:pt x="17" y="168"/>
                </a:lnTo>
                <a:lnTo>
                  <a:pt x="27" y="158"/>
                </a:lnTo>
                <a:lnTo>
                  <a:pt x="27" y="158"/>
                </a:lnTo>
                <a:lnTo>
                  <a:pt x="30" y="170"/>
                </a:lnTo>
                <a:lnTo>
                  <a:pt x="34" y="182"/>
                </a:lnTo>
                <a:lnTo>
                  <a:pt x="41" y="194"/>
                </a:lnTo>
                <a:lnTo>
                  <a:pt x="41" y="194"/>
                </a:lnTo>
                <a:lnTo>
                  <a:pt x="49" y="204"/>
                </a:lnTo>
                <a:lnTo>
                  <a:pt x="54" y="209"/>
                </a:lnTo>
                <a:lnTo>
                  <a:pt x="57" y="213"/>
                </a:lnTo>
                <a:lnTo>
                  <a:pt x="55" y="272"/>
                </a:lnTo>
                <a:lnTo>
                  <a:pt x="55" y="272"/>
                </a:lnTo>
                <a:lnTo>
                  <a:pt x="51" y="275"/>
                </a:lnTo>
                <a:lnTo>
                  <a:pt x="49" y="278"/>
                </a:lnTo>
                <a:lnTo>
                  <a:pt x="48" y="280"/>
                </a:lnTo>
                <a:lnTo>
                  <a:pt x="48" y="281"/>
                </a:lnTo>
                <a:lnTo>
                  <a:pt x="48" y="281"/>
                </a:lnTo>
                <a:lnTo>
                  <a:pt x="49" y="288"/>
                </a:lnTo>
                <a:lnTo>
                  <a:pt x="49" y="293"/>
                </a:lnTo>
                <a:lnTo>
                  <a:pt x="48" y="298"/>
                </a:lnTo>
                <a:lnTo>
                  <a:pt x="48" y="298"/>
                </a:lnTo>
                <a:lnTo>
                  <a:pt x="42" y="317"/>
                </a:lnTo>
                <a:lnTo>
                  <a:pt x="38" y="329"/>
                </a:lnTo>
                <a:lnTo>
                  <a:pt x="36" y="336"/>
                </a:lnTo>
                <a:lnTo>
                  <a:pt x="36" y="336"/>
                </a:lnTo>
                <a:lnTo>
                  <a:pt x="36" y="340"/>
                </a:lnTo>
                <a:lnTo>
                  <a:pt x="37" y="344"/>
                </a:lnTo>
                <a:lnTo>
                  <a:pt x="41" y="352"/>
                </a:lnTo>
                <a:lnTo>
                  <a:pt x="41" y="352"/>
                </a:lnTo>
                <a:lnTo>
                  <a:pt x="49" y="366"/>
                </a:lnTo>
                <a:lnTo>
                  <a:pt x="53" y="374"/>
                </a:lnTo>
                <a:lnTo>
                  <a:pt x="57" y="378"/>
                </a:lnTo>
                <a:lnTo>
                  <a:pt x="57" y="378"/>
                </a:lnTo>
                <a:close/>
                <a:moveTo>
                  <a:pt x="138" y="775"/>
                </a:moveTo>
                <a:lnTo>
                  <a:pt x="138" y="775"/>
                </a:lnTo>
                <a:lnTo>
                  <a:pt x="142" y="770"/>
                </a:lnTo>
                <a:lnTo>
                  <a:pt x="146" y="766"/>
                </a:lnTo>
                <a:lnTo>
                  <a:pt x="147" y="765"/>
                </a:lnTo>
                <a:lnTo>
                  <a:pt x="147" y="765"/>
                </a:lnTo>
                <a:lnTo>
                  <a:pt x="148" y="769"/>
                </a:lnTo>
                <a:lnTo>
                  <a:pt x="150" y="777"/>
                </a:lnTo>
                <a:lnTo>
                  <a:pt x="150" y="789"/>
                </a:lnTo>
                <a:lnTo>
                  <a:pt x="150" y="789"/>
                </a:lnTo>
                <a:lnTo>
                  <a:pt x="150" y="798"/>
                </a:lnTo>
                <a:lnTo>
                  <a:pt x="147" y="810"/>
                </a:lnTo>
                <a:lnTo>
                  <a:pt x="147" y="810"/>
                </a:lnTo>
                <a:lnTo>
                  <a:pt x="147" y="816"/>
                </a:lnTo>
                <a:lnTo>
                  <a:pt x="148" y="820"/>
                </a:lnTo>
                <a:lnTo>
                  <a:pt x="152" y="834"/>
                </a:lnTo>
                <a:lnTo>
                  <a:pt x="152" y="834"/>
                </a:lnTo>
                <a:lnTo>
                  <a:pt x="154" y="838"/>
                </a:lnTo>
                <a:lnTo>
                  <a:pt x="157" y="842"/>
                </a:lnTo>
                <a:lnTo>
                  <a:pt x="159" y="844"/>
                </a:lnTo>
                <a:lnTo>
                  <a:pt x="161" y="846"/>
                </a:lnTo>
                <a:lnTo>
                  <a:pt x="165" y="846"/>
                </a:lnTo>
                <a:lnTo>
                  <a:pt x="166" y="846"/>
                </a:lnTo>
                <a:lnTo>
                  <a:pt x="166" y="846"/>
                </a:lnTo>
                <a:lnTo>
                  <a:pt x="170" y="915"/>
                </a:lnTo>
                <a:lnTo>
                  <a:pt x="172" y="966"/>
                </a:lnTo>
                <a:lnTo>
                  <a:pt x="172" y="985"/>
                </a:lnTo>
                <a:lnTo>
                  <a:pt x="171" y="995"/>
                </a:lnTo>
                <a:lnTo>
                  <a:pt x="171" y="995"/>
                </a:lnTo>
                <a:lnTo>
                  <a:pt x="166" y="1015"/>
                </a:lnTo>
                <a:lnTo>
                  <a:pt x="161" y="1025"/>
                </a:lnTo>
                <a:lnTo>
                  <a:pt x="161" y="1025"/>
                </a:lnTo>
                <a:lnTo>
                  <a:pt x="150" y="900"/>
                </a:lnTo>
                <a:lnTo>
                  <a:pt x="138" y="775"/>
                </a:lnTo>
                <a:lnTo>
                  <a:pt x="138" y="775"/>
                </a:lnTo>
                <a:close/>
                <a:moveTo>
                  <a:pt x="126" y="696"/>
                </a:moveTo>
                <a:lnTo>
                  <a:pt x="90" y="378"/>
                </a:lnTo>
                <a:lnTo>
                  <a:pt x="90" y="378"/>
                </a:lnTo>
                <a:lnTo>
                  <a:pt x="95" y="371"/>
                </a:lnTo>
                <a:lnTo>
                  <a:pt x="95" y="371"/>
                </a:lnTo>
                <a:lnTo>
                  <a:pt x="100" y="366"/>
                </a:lnTo>
                <a:lnTo>
                  <a:pt x="101" y="364"/>
                </a:lnTo>
                <a:lnTo>
                  <a:pt x="100" y="362"/>
                </a:lnTo>
                <a:lnTo>
                  <a:pt x="100" y="362"/>
                </a:lnTo>
                <a:lnTo>
                  <a:pt x="95" y="357"/>
                </a:lnTo>
                <a:lnTo>
                  <a:pt x="95" y="357"/>
                </a:lnTo>
                <a:lnTo>
                  <a:pt x="95" y="349"/>
                </a:lnTo>
                <a:lnTo>
                  <a:pt x="95" y="344"/>
                </a:lnTo>
                <a:lnTo>
                  <a:pt x="95" y="340"/>
                </a:lnTo>
                <a:lnTo>
                  <a:pt x="95" y="340"/>
                </a:lnTo>
                <a:lnTo>
                  <a:pt x="98" y="339"/>
                </a:lnTo>
                <a:lnTo>
                  <a:pt x="100" y="338"/>
                </a:lnTo>
                <a:lnTo>
                  <a:pt x="100" y="338"/>
                </a:lnTo>
                <a:lnTo>
                  <a:pt x="101" y="342"/>
                </a:lnTo>
                <a:lnTo>
                  <a:pt x="105" y="352"/>
                </a:lnTo>
                <a:lnTo>
                  <a:pt x="111" y="366"/>
                </a:lnTo>
                <a:lnTo>
                  <a:pt x="114" y="375"/>
                </a:lnTo>
                <a:lnTo>
                  <a:pt x="119" y="383"/>
                </a:lnTo>
                <a:lnTo>
                  <a:pt x="119" y="383"/>
                </a:lnTo>
                <a:lnTo>
                  <a:pt x="126" y="391"/>
                </a:lnTo>
                <a:lnTo>
                  <a:pt x="134" y="401"/>
                </a:lnTo>
                <a:lnTo>
                  <a:pt x="154" y="417"/>
                </a:lnTo>
                <a:lnTo>
                  <a:pt x="178" y="437"/>
                </a:lnTo>
                <a:lnTo>
                  <a:pt x="178" y="437"/>
                </a:lnTo>
                <a:lnTo>
                  <a:pt x="185" y="447"/>
                </a:lnTo>
                <a:lnTo>
                  <a:pt x="185" y="447"/>
                </a:lnTo>
                <a:lnTo>
                  <a:pt x="176" y="476"/>
                </a:lnTo>
                <a:lnTo>
                  <a:pt x="167" y="499"/>
                </a:lnTo>
                <a:lnTo>
                  <a:pt x="161" y="513"/>
                </a:lnTo>
                <a:lnTo>
                  <a:pt x="161" y="513"/>
                </a:lnTo>
                <a:lnTo>
                  <a:pt x="160" y="517"/>
                </a:lnTo>
                <a:lnTo>
                  <a:pt x="159" y="523"/>
                </a:lnTo>
                <a:lnTo>
                  <a:pt x="158" y="534"/>
                </a:lnTo>
                <a:lnTo>
                  <a:pt x="157" y="560"/>
                </a:lnTo>
                <a:lnTo>
                  <a:pt x="157" y="560"/>
                </a:lnTo>
                <a:lnTo>
                  <a:pt x="153" y="588"/>
                </a:lnTo>
                <a:lnTo>
                  <a:pt x="147" y="613"/>
                </a:lnTo>
                <a:lnTo>
                  <a:pt x="147" y="613"/>
                </a:lnTo>
                <a:lnTo>
                  <a:pt x="144" y="634"/>
                </a:lnTo>
                <a:lnTo>
                  <a:pt x="140" y="653"/>
                </a:lnTo>
                <a:lnTo>
                  <a:pt x="140" y="653"/>
                </a:lnTo>
                <a:lnTo>
                  <a:pt x="140" y="660"/>
                </a:lnTo>
                <a:lnTo>
                  <a:pt x="139" y="673"/>
                </a:lnTo>
                <a:lnTo>
                  <a:pt x="138" y="689"/>
                </a:lnTo>
                <a:lnTo>
                  <a:pt x="126" y="6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09BC2C12-0AF4-43B0-8D45-3A1D31964951}"/>
              </a:ext>
            </a:extLst>
          </p:cNvPr>
          <p:cNvSpPr>
            <a:spLocks noEditPoints="1"/>
          </p:cNvSpPr>
          <p:nvPr/>
        </p:nvSpPr>
        <p:spPr bwMode="auto">
          <a:xfrm>
            <a:off x="8286201" y="4732175"/>
            <a:ext cx="692577" cy="1626149"/>
          </a:xfrm>
          <a:custGeom>
            <a:avLst/>
            <a:gdLst>
              <a:gd name="T0" fmla="*/ 475 w 615"/>
              <a:gd name="T1" fmla="*/ 166 h 1444"/>
              <a:gd name="T2" fmla="*/ 420 w 615"/>
              <a:gd name="T3" fmla="*/ 125 h 1444"/>
              <a:gd name="T4" fmla="*/ 346 w 615"/>
              <a:gd name="T5" fmla="*/ 57 h 1444"/>
              <a:gd name="T6" fmla="*/ 296 w 615"/>
              <a:gd name="T7" fmla="*/ 11 h 1444"/>
              <a:gd name="T8" fmla="*/ 198 w 615"/>
              <a:gd name="T9" fmla="*/ 12 h 1444"/>
              <a:gd name="T10" fmla="*/ 149 w 615"/>
              <a:gd name="T11" fmla="*/ 69 h 1444"/>
              <a:gd name="T12" fmla="*/ 148 w 615"/>
              <a:gd name="T13" fmla="*/ 152 h 1444"/>
              <a:gd name="T14" fmla="*/ 160 w 615"/>
              <a:gd name="T15" fmla="*/ 152 h 1444"/>
              <a:gd name="T16" fmla="*/ 174 w 615"/>
              <a:gd name="T17" fmla="*/ 192 h 1444"/>
              <a:gd name="T18" fmla="*/ 191 w 615"/>
              <a:gd name="T19" fmla="*/ 228 h 1444"/>
              <a:gd name="T20" fmla="*/ 200 w 615"/>
              <a:gd name="T21" fmla="*/ 322 h 1444"/>
              <a:gd name="T22" fmla="*/ 160 w 615"/>
              <a:gd name="T23" fmla="*/ 358 h 1444"/>
              <a:gd name="T24" fmla="*/ 105 w 615"/>
              <a:gd name="T25" fmla="*/ 411 h 1444"/>
              <a:gd name="T26" fmla="*/ 96 w 615"/>
              <a:gd name="T27" fmla="*/ 487 h 1444"/>
              <a:gd name="T28" fmla="*/ 27 w 615"/>
              <a:gd name="T29" fmla="*/ 579 h 1444"/>
              <a:gd name="T30" fmla="*/ 4 w 615"/>
              <a:gd name="T31" fmla="*/ 636 h 1444"/>
              <a:gd name="T32" fmla="*/ 92 w 615"/>
              <a:gd name="T33" fmla="*/ 792 h 1444"/>
              <a:gd name="T34" fmla="*/ 139 w 615"/>
              <a:gd name="T35" fmla="*/ 833 h 1444"/>
              <a:gd name="T36" fmla="*/ 262 w 615"/>
              <a:gd name="T37" fmla="*/ 813 h 1444"/>
              <a:gd name="T38" fmla="*/ 307 w 615"/>
              <a:gd name="T39" fmla="*/ 778 h 1444"/>
              <a:gd name="T40" fmla="*/ 279 w 615"/>
              <a:gd name="T41" fmla="*/ 894 h 1444"/>
              <a:gd name="T42" fmla="*/ 253 w 615"/>
              <a:gd name="T43" fmla="*/ 1041 h 1444"/>
              <a:gd name="T44" fmla="*/ 236 w 615"/>
              <a:gd name="T45" fmla="*/ 1090 h 1444"/>
              <a:gd name="T46" fmla="*/ 263 w 615"/>
              <a:gd name="T47" fmla="*/ 1150 h 1444"/>
              <a:gd name="T48" fmla="*/ 175 w 615"/>
              <a:gd name="T49" fmla="*/ 1280 h 1444"/>
              <a:gd name="T50" fmla="*/ 148 w 615"/>
              <a:gd name="T51" fmla="*/ 1304 h 1444"/>
              <a:gd name="T52" fmla="*/ 189 w 615"/>
              <a:gd name="T53" fmla="*/ 1353 h 1444"/>
              <a:gd name="T54" fmla="*/ 129 w 615"/>
              <a:gd name="T55" fmla="*/ 1373 h 1444"/>
              <a:gd name="T56" fmla="*/ 109 w 615"/>
              <a:gd name="T57" fmla="*/ 1395 h 1444"/>
              <a:gd name="T58" fmla="*/ 176 w 615"/>
              <a:gd name="T59" fmla="*/ 1434 h 1444"/>
              <a:gd name="T60" fmla="*/ 281 w 615"/>
              <a:gd name="T61" fmla="*/ 1429 h 1444"/>
              <a:gd name="T62" fmla="*/ 344 w 615"/>
              <a:gd name="T63" fmla="*/ 1405 h 1444"/>
              <a:gd name="T64" fmla="*/ 355 w 615"/>
              <a:gd name="T65" fmla="*/ 1356 h 1444"/>
              <a:gd name="T66" fmla="*/ 414 w 615"/>
              <a:gd name="T67" fmla="*/ 1336 h 1444"/>
              <a:gd name="T68" fmla="*/ 436 w 615"/>
              <a:gd name="T69" fmla="*/ 1193 h 1444"/>
              <a:gd name="T70" fmla="*/ 460 w 615"/>
              <a:gd name="T71" fmla="*/ 1073 h 1444"/>
              <a:gd name="T72" fmla="*/ 473 w 615"/>
              <a:gd name="T73" fmla="*/ 992 h 1444"/>
              <a:gd name="T74" fmla="*/ 495 w 615"/>
              <a:gd name="T75" fmla="*/ 903 h 1444"/>
              <a:gd name="T76" fmla="*/ 520 w 615"/>
              <a:gd name="T77" fmla="*/ 787 h 1444"/>
              <a:gd name="T78" fmla="*/ 578 w 615"/>
              <a:gd name="T79" fmla="*/ 669 h 1444"/>
              <a:gd name="T80" fmla="*/ 612 w 615"/>
              <a:gd name="T81" fmla="*/ 605 h 1444"/>
              <a:gd name="T82" fmla="*/ 608 w 615"/>
              <a:gd name="T83" fmla="*/ 484 h 1444"/>
              <a:gd name="T84" fmla="*/ 592 w 615"/>
              <a:gd name="T85" fmla="*/ 416 h 1444"/>
              <a:gd name="T86" fmla="*/ 561 w 615"/>
              <a:gd name="T87" fmla="*/ 334 h 1444"/>
              <a:gd name="T88" fmla="*/ 212 w 615"/>
              <a:gd name="T89" fmla="*/ 367 h 1444"/>
              <a:gd name="T90" fmla="*/ 226 w 615"/>
              <a:gd name="T91" fmla="*/ 446 h 1444"/>
              <a:gd name="T92" fmla="*/ 269 w 615"/>
              <a:gd name="T93" fmla="*/ 510 h 1444"/>
              <a:gd name="T94" fmla="*/ 295 w 615"/>
              <a:gd name="T95" fmla="*/ 626 h 1444"/>
              <a:gd name="T96" fmla="*/ 271 w 615"/>
              <a:gd name="T97" fmla="*/ 657 h 1444"/>
              <a:gd name="T98" fmla="*/ 297 w 615"/>
              <a:gd name="T99" fmla="*/ 678 h 1444"/>
              <a:gd name="T100" fmla="*/ 290 w 615"/>
              <a:gd name="T101" fmla="*/ 701 h 1444"/>
              <a:gd name="T102" fmla="*/ 240 w 615"/>
              <a:gd name="T103" fmla="*/ 536 h 1444"/>
              <a:gd name="T104" fmla="*/ 186 w 615"/>
              <a:gd name="T105" fmla="*/ 517 h 1444"/>
              <a:gd name="T106" fmla="*/ 157 w 615"/>
              <a:gd name="T107" fmla="*/ 428 h 1444"/>
              <a:gd name="T108" fmla="*/ 212 w 615"/>
              <a:gd name="T109" fmla="*/ 367 h 1444"/>
              <a:gd name="T110" fmla="*/ 98 w 615"/>
              <a:gd name="T111" fmla="*/ 541 h 1444"/>
              <a:gd name="T112" fmla="*/ 139 w 615"/>
              <a:gd name="T113" fmla="*/ 469 h 1444"/>
              <a:gd name="T114" fmla="*/ 148 w 615"/>
              <a:gd name="T115" fmla="*/ 459 h 1444"/>
              <a:gd name="T116" fmla="*/ 166 w 615"/>
              <a:gd name="T117" fmla="*/ 494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5" h="1444">
                <a:moveTo>
                  <a:pt x="492" y="206"/>
                </a:moveTo>
                <a:lnTo>
                  <a:pt x="510" y="213"/>
                </a:lnTo>
                <a:lnTo>
                  <a:pt x="510" y="213"/>
                </a:lnTo>
                <a:lnTo>
                  <a:pt x="507" y="211"/>
                </a:lnTo>
                <a:lnTo>
                  <a:pt x="502" y="206"/>
                </a:lnTo>
                <a:lnTo>
                  <a:pt x="494" y="198"/>
                </a:lnTo>
                <a:lnTo>
                  <a:pt x="485" y="185"/>
                </a:lnTo>
                <a:lnTo>
                  <a:pt x="485" y="185"/>
                </a:lnTo>
                <a:lnTo>
                  <a:pt x="475" y="166"/>
                </a:lnTo>
                <a:lnTo>
                  <a:pt x="466" y="157"/>
                </a:lnTo>
                <a:lnTo>
                  <a:pt x="466" y="157"/>
                </a:lnTo>
                <a:lnTo>
                  <a:pt x="459" y="148"/>
                </a:lnTo>
                <a:lnTo>
                  <a:pt x="455" y="141"/>
                </a:lnTo>
                <a:lnTo>
                  <a:pt x="447" y="137"/>
                </a:lnTo>
                <a:lnTo>
                  <a:pt x="438" y="131"/>
                </a:lnTo>
                <a:lnTo>
                  <a:pt x="438" y="131"/>
                </a:lnTo>
                <a:lnTo>
                  <a:pt x="427" y="126"/>
                </a:lnTo>
                <a:lnTo>
                  <a:pt x="420" y="125"/>
                </a:lnTo>
                <a:lnTo>
                  <a:pt x="415" y="122"/>
                </a:lnTo>
                <a:lnTo>
                  <a:pt x="410" y="116"/>
                </a:lnTo>
                <a:lnTo>
                  <a:pt x="410" y="116"/>
                </a:lnTo>
                <a:lnTo>
                  <a:pt x="399" y="106"/>
                </a:lnTo>
                <a:lnTo>
                  <a:pt x="386" y="93"/>
                </a:lnTo>
                <a:lnTo>
                  <a:pt x="357" y="67"/>
                </a:lnTo>
                <a:lnTo>
                  <a:pt x="357" y="67"/>
                </a:lnTo>
                <a:lnTo>
                  <a:pt x="352" y="61"/>
                </a:lnTo>
                <a:lnTo>
                  <a:pt x="346" y="57"/>
                </a:lnTo>
                <a:lnTo>
                  <a:pt x="339" y="54"/>
                </a:lnTo>
                <a:lnTo>
                  <a:pt x="333" y="53"/>
                </a:lnTo>
                <a:lnTo>
                  <a:pt x="330" y="53"/>
                </a:lnTo>
                <a:lnTo>
                  <a:pt x="330" y="53"/>
                </a:lnTo>
                <a:lnTo>
                  <a:pt x="327" y="47"/>
                </a:lnTo>
                <a:lnTo>
                  <a:pt x="318" y="32"/>
                </a:lnTo>
                <a:lnTo>
                  <a:pt x="311" y="25"/>
                </a:lnTo>
                <a:lnTo>
                  <a:pt x="304" y="18"/>
                </a:lnTo>
                <a:lnTo>
                  <a:pt x="296" y="11"/>
                </a:lnTo>
                <a:lnTo>
                  <a:pt x="285" y="8"/>
                </a:lnTo>
                <a:lnTo>
                  <a:pt x="285" y="8"/>
                </a:lnTo>
                <a:lnTo>
                  <a:pt x="266" y="3"/>
                </a:lnTo>
                <a:lnTo>
                  <a:pt x="252" y="2"/>
                </a:lnTo>
                <a:lnTo>
                  <a:pt x="238" y="0"/>
                </a:lnTo>
                <a:lnTo>
                  <a:pt x="238" y="0"/>
                </a:lnTo>
                <a:lnTo>
                  <a:pt x="223" y="5"/>
                </a:lnTo>
                <a:lnTo>
                  <a:pt x="210" y="10"/>
                </a:lnTo>
                <a:lnTo>
                  <a:pt x="198" y="12"/>
                </a:lnTo>
                <a:lnTo>
                  <a:pt x="198" y="12"/>
                </a:lnTo>
                <a:lnTo>
                  <a:pt x="193" y="13"/>
                </a:lnTo>
                <a:lnTo>
                  <a:pt x="188" y="17"/>
                </a:lnTo>
                <a:lnTo>
                  <a:pt x="179" y="25"/>
                </a:lnTo>
                <a:lnTo>
                  <a:pt x="170" y="35"/>
                </a:lnTo>
                <a:lnTo>
                  <a:pt x="165" y="43"/>
                </a:lnTo>
                <a:lnTo>
                  <a:pt x="165" y="43"/>
                </a:lnTo>
                <a:lnTo>
                  <a:pt x="154" y="60"/>
                </a:lnTo>
                <a:lnTo>
                  <a:pt x="149" y="69"/>
                </a:lnTo>
                <a:lnTo>
                  <a:pt x="146" y="76"/>
                </a:lnTo>
                <a:lnTo>
                  <a:pt x="146" y="76"/>
                </a:lnTo>
                <a:lnTo>
                  <a:pt x="146" y="88"/>
                </a:lnTo>
                <a:lnTo>
                  <a:pt x="146" y="107"/>
                </a:lnTo>
                <a:lnTo>
                  <a:pt x="146" y="126"/>
                </a:lnTo>
                <a:lnTo>
                  <a:pt x="146" y="135"/>
                </a:lnTo>
                <a:lnTo>
                  <a:pt x="146" y="135"/>
                </a:lnTo>
                <a:lnTo>
                  <a:pt x="148" y="144"/>
                </a:lnTo>
                <a:lnTo>
                  <a:pt x="148" y="152"/>
                </a:lnTo>
                <a:lnTo>
                  <a:pt x="148" y="152"/>
                </a:lnTo>
                <a:lnTo>
                  <a:pt x="150" y="185"/>
                </a:lnTo>
                <a:lnTo>
                  <a:pt x="153" y="150"/>
                </a:lnTo>
                <a:lnTo>
                  <a:pt x="160" y="140"/>
                </a:lnTo>
                <a:lnTo>
                  <a:pt x="160" y="140"/>
                </a:lnTo>
                <a:lnTo>
                  <a:pt x="160" y="144"/>
                </a:lnTo>
                <a:lnTo>
                  <a:pt x="160" y="148"/>
                </a:lnTo>
                <a:lnTo>
                  <a:pt x="160" y="152"/>
                </a:lnTo>
                <a:lnTo>
                  <a:pt x="160" y="152"/>
                </a:lnTo>
                <a:lnTo>
                  <a:pt x="162" y="153"/>
                </a:lnTo>
                <a:lnTo>
                  <a:pt x="163" y="153"/>
                </a:lnTo>
                <a:lnTo>
                  <a:pt x="165" y="152"/>
                </a:lnTo>
                <a:lnTo>
                  <a:pt x="165" y="152"/>
                </a:lnTo>
                <a:lnTo>
                  <a:pt x="167" y="157"/>
                </a:lnTo>
                <a:lnTo>
                  <a:pt x="169" y="171"/>
                </a:lnTo>
                <a:lnTo>
                  <a:pt x="169" y="171"/>
                </a:lnTo>
                <a:lnTo>
                  <a:pt x="174" y="192"/>
                </a:lnTo>
                <a:lnTo>
                  <a:pt x="174" y="192"/>
                </a:lnTo>
                <a:lnTo>
                  <a:pt x="179" y="204"/>
                </a:lnTo>
                <a:lnTo>
                  <a:pt x="183" y="213"/>
                </a:lnTo>
                <a:lnTo>
                  <a:pt x="183" y="213"/>
                </a:lnTo>
                <a:lnTo>
                  <a:pt x="185" y="215"/>
                </a:lnTo>
                <a:lnTo>
                  <a:pt x="183" y="217"/>
                </a:lnTo>
                <a:lnTo>
                  <a:pt x="185" y="219"/>
                </a:lnTo>
                <a:lnTo>
                  <a:pt x="186" y="223"/>
                </a:lnTo>
                <a:lnTo>
                  <a:pt x="186" y="223"/>
                </a:lnTo>
                <a:lnTo>
                  <a:pt x="191" y="228"/>
                </a:lnTo>
                <a:lnTo>
                  <a:pt x="198" y="232"/>
                </a:lnTo>
                <a:lnTo>
                  <a:pt x="205" y="237"/>
                </a:lnTo>
                <a:lnTo>
                  <a:pt x="210" y="301"/>
                </a:lnTo>
                <a:lnTo>
                  <a:pt x="210" y="301"/>
                </a:lnTo>
                <a:lnTo>
                  <a:pt x="206" y="306"/>
                </a:lnTo>
                <a:lnTo>
                  <a:pt x="202" y="310"/>
                </a:lnTo>
                <a:lnTo>
                  <a:pt x="200" y="315"/>
                </a:lnTo>
                <a:lnTo>
                  <a:pt x="200" y="315"/>
                </a:lnTo>
                <a:lnTo>
                  <a:pt x="200" y="322"/>
                </a:lnTo>
                <a:lnTo>
                  <a:pt x="200" y="327"/>
                </a:lnTo>
                <a:lnTo>
                  <a:pt x="176" y="346"/>
                </a:lnTo>
                <a:lnTo>
                  <a:pt x="176" y="346"/>
                </a:lnTo>
                <a:lnTo>
                  <a:pt x="174" y="346"/>
                </a:lnTo>
                <a:lnTo>
                  <a:pt x="169" y="348"/>
                </a:lnTo>
                <a:lnTo>
                  <a:pt x="169" y="348"/>
                </a:lnTo>
                <a:lnTo>
                  <a:pt x="165" y="353"/>
                </a:lnTo>
                <a:lnTo>
                  <a:pt x="160" y="358"/>
                </a:lnTo>
                <a:lnTo>
                  <a:pt x="160" y="358"/>
                </a:lnTo>
                <a:lnTo>
                  <a:pt x="141" y="373"/>
                </a:lnTo>
                <a:lnTo>
                  <a:pt x="117" y="393"/>
                </a:lnTo>
                <a:lnTo>
                  <a:pt x="117" y="393"/>
                </a:lnTo>
                <a:lnTo>
                  <a:pt x="111" y="400"/>
                </a:lnTo>
                <a:lnTo>
                  <a:pt x="108" y="404"/>
                </a:lnTo>
                <a:lnTo>
                  <a:pt x="108" y="404"/>
                </a:lnTo>
                <a:lnTo>
                  <a:pt x="107" y="406"/>
                </a:lnTo>
                <a:lnTo>
                  <a:pt x="105" y="411"/>
                </a:lnTo>
                <a:lnTo>
                  <a:pt x="105" y="411"/>
                </a:lnTo>
                <a:lnTo>
                  <a:pt x="104" y="426"/>
                </a:lnTo>
                <a:lnTo>
                  <a:pt x="103" y="439"/>
                </a:lnTo>
                <a:lnTo>
                  <a:pt x="103" y="439"/>
                </a:lnTo>
                <a:lnTo>
                  <a:pt x="104" y="444"/>
                </a:lnTo>
                <a:lnTo>
                  <a:pt x="105" y="448"/>
                </a:lnTo>
                <a:lnTo>
                  <a:pt x="108" y="451"/>
                </a:lnTo>
                <a:lnTo>
                  <a:pt x="108" y="451"/>
                </a:lnTo>
                <a:lnTo>
                  <a:pt x="104" y="463"/>
                </a:lnTo>
                <a:lnTo>
                  <a:pt x="96" y="487"/>
                </a:lnTo>
                <a:lnTo>
                  <a:pt x="96" y="487"/>
                </a:lnTo>
                <a:lnTo>
                  <a:pt x="89" y="523"/>
                </a:lnTo>
                <a:lnTo>
                  <a:pt x="84" y="546"/>
                </a:lnTo>
                <a:lnTo>
                  <a:pt x="84" y="546"/>
                </a:lnTo>
                <a:lnTo>
                  <a:pt x="78" y="549"/>
                </a:lnTo>
                <a:lnTo>
                  <a:pt x="63" y="556"/>
                </a:lnTo>
                <a:lnTo>
                  <a:pt x="44" y="567"/>
                </a:lnTo>
                <a:lnTo>
                  <a:pt x="34" y="573"/>
                </a:lnTo>
                <a:lnTo>
                  <a:pt x="27" y="579"/>
                </a:lnTo>
                <a:lnTo>
                  <a:pt x="27" y="579"/>
                </a:lnTo>
                <a:lnTo>
                  <a:pt x="15" y="592"/>
                </a:lnTo>
                <a:lnTo>
                  <a:pt x="10" y="599"/>
                </a:lnTo>
                <a:lnTo>
                  <a:pt x="5" y="606"/>
                </a:lnTo>
                <a:lnTo>
                  <a:pt x="1" y="614"/>
                </a:lnTo>
                <a:lnTo>
                  <a:pt x="0" y="622"/>
                </a:lnTo>
                <a:lnTo>
                  <a:pt x="1" y="629"/>
                </a:lnTo>
                <a:lnTo>
                  <a:pt x="4" y="636"/>
                </a:lnTo>
                <a:lnTo>
                  <a:pt x="4" y="636"/>
                </a:lnTo>
                <a:lnTo>
                  <a:pt x="8" y="643"/>
                </a:lnTo>
                <a:lnTo>
                  <a:pt x="13" y="648"/>
                </a:lnTo>
                <a:lnTo>
                  <a:pt x="17" y="650"/>
                </a:lnTo>
                <a:lnTo>
                  <a:pt x="20" y="652"/>
                </a:lnTo>
                <a:lnTo>
                  <a:pt x="25" y="655"/>
                </a:lnTo>
                <a:lnTo>
                  <a:pt x="27" y="655"/>
                </a:lnTo>
                <a:lnTo>
                  <a:pt x="27" y="655"/>
                </a:lnTo>
                <a:lnTo>
                  <a:pt x="66" y="736"/>
                </a:lnTo>
                <a:lnTo>
                  <a:pt x="92" y="792"/>
                </a:lnTo>
                <a:lnTo>
                  <a:pt x="105" y="818"/>
                </a:lnTo>
                <a:lnTo>
                  <a:pt x="105" y="818"/>
                </a:lnTo>
                <a:lnTo>
                  <a:pt x="115" y="821"/>
                </a:lnTo>
                <a:lnTo>
                  <a:pt x="121" y="824"/>
                </a:lnTo>
                <a:lnTo>
                  <a:pt x="122" y="825"/>
                </a:lnTo>
                <a:lnTo>
                  <a:pt x="122" y="825"/>
                </a:lnTo>
                <a:lnTo>
                  <a:pt x="124" y="826"/>
                </a:lnTo>
                <a:lnTo>
                  <a:pt x="130" y="830"/>
                </a:lnTo>
                <a:lnTo>
                  <a:pt x="139" y="833"/>
                </a:lnTo>
                <a:lnTo>
                  <a:pt x="144" y="834"/>
                </a:lnTo>
                <a:lnTo>
                  <a:pt x="150" y="834"/>
                </a:lnTo>
                <a:lnTo>
                  <a:pt x="150" y="834"/>
                </a:lnTo>
                <a:lnTo>
                  <a:pt x="160" y="833"/>
                </a:lnTo>
                <a:lnTo>
                  <a:pt x="173" y="830"/>
                </a:lnTo>
                <a:lnTo>
                  <a:pt x="202" y="819"/>
                </a:lnTo>
                <a:lnTo>
                  <a:pt x="243" y="804"/>
                </a:lnTo>
                <a:lnTo>
                  <a:pt x="243" y="804"/>
                </a:lnTo>
                <a:lnTo>
                  <a:pt x="262" y="813"/>
                </a:lnTo>
                <a:lnTo>
                  <a:pt x="262" y="813"/>
                </a:lnTo>
                <a:lnTo>
                  <a:pt x="266" y="814"/>
                </a:lnTo>
                <a:lnTo>
                  <a:pt x="271" y="816"/>
                </a:lnTo>
                <a:lnTo>
                  <a:pt x="275" y="814"/>
                </a:lnTo>
                <a:lnTo>
                  <a:pt x="276" y="813"/>
                </a:lnTo>
                <a:lnTo>
                  <a:pt x="276" y="813"/>
                </a:lnTo>
                <a:lnTo>
                  <a:pt x="292" y="794"/>
                </a:lnTo>
                <a:lnTo>
                  <a:pt x="307" y="778"/>
                </a:lnTo>
                <a:lnTo>
                  <a:pt x="307" y="778"/>
                </a:lnTo>
                <a:lnTo>
                  <a:pt x="314" y="775"/>
                </a:lnTo>
                <a:lnTo>
                  <a:pt x="314" y="775"/>
                </a:lnTo>
                <a:lnTo>
                  <a:pt x="308" y="810"/>
                </a:lnTo>
                <a:lnTo>
                  <a:pt x="302" y="834"/>
                </a:lnTo>
                <a:lnTo>
                  <a:pt x="299" y="844"/>
                </a:lnTo>
                <a:lnTo>
                  <a:pt x="297" y="849"/>
                </a:lnTo>
                <a:lnTo>
                  <a:pt x="297" y="849"/>
                </a:lnTo>
                <a:lnTo>
                  <a:pt x="291" y="864"/>
                </a:lnTo>
                <a:lnTo>
                  <a:pt x="279" y="894"/>
                </a:lnTo>
                <a:lnTo>
                  <a:pt x="268" y="927"/>
                </a:lnTo>
                <a:lnTo>
                  <a:pt x="264" y="941"/>
                </a:lnTo>
                <a:lnTo>
                  <a:pt x="262" y="953"/>
                </a:lnTo>
                <a:lnTo>
                  <a:pt x="262" y="953"/>
                </a:lnTo>
                <a:lnTo>
                  <a:pt x="260" y="986"/>
                </a:lnTo>
                <a:lnTo>
                  <a:pt x="259" y="1002"/>
                </a:lnTo>
                <a:lnTo>
                  <a:pt x="259" y="1002"/>
                </a:lnTo>
                <a:lnTo>
                  <a:pt x="257" y="1026"/>
                </a:lnTo>
                <a:lnTo>
                  <a:pt x="253" y="1041"/>
                </a:lnTo>
                <a:lnTo>
                  <a:pt x="252" y="1047"/>
                </a:lnTo>
                <a:lnTo>
                  <a:pt x="250" y="1052"/>
                </a:lnTo>
                <a:lnTo>
                  <a:pt x="250" y="1052"/>
                </a:lnTo>
                <a:lnTo>
                  <a:pt x="246" y="1060"/>
                </a:lnTo>
                <a:lnTo>
                  <a:pt x="240" y="1071"/>
                </a:lnTo>
                <a:lnTo>
                  <a:pt x="237" y="1083"/>
                </a:lnTo>
                <a:lnTo>
                  <a:pt x="236" y="1086"/>
                </a:lnTo>
                <a:lnTo>
                  <a:pt x="236" y="1090"/>
                </a:lnTo>
                <a:lnTo>
                  <a:pt x="236" y="1090"/>
                </a:lnTo>
                <a:lnTo>
                  <a:pt x="241" y="1095"/>
                </a:lnTo>
                <a:lnTo>
                  <a:pt x="251" y="1101"/>
                </a:lnTo>
                <a:lnTo>
                  <a:pt x="264" y="1109"/>
                </a:lnTo>
                <a:lnTo>
                  <a:pt x="264" y="1109"/>
                </a:lnTo>
                <a:lnTo>
                  <a:pt x="266" y="1115"/>
                </a:lnTo>
                <a:lnTo>
                  <a:pt x="268" y="1122"/>
                </a:lnTo>
                <a:lnTo>
                  <a:pt x="266" y="1128"/>
                </a:lnTo>
                <a:lnTo>
                  <a:pt x="266" y="1128"/>
                </a:lnTo>
                <a:lnTo>
                  <a:pt x="263" y="1150"/>
                </a:lnTo>
                <a:lnTo>
                  <a:pt x="257" y="1194"/>
                </a:lnTo>
                <a:lnTo>
                  <a:pt x="251" y="1240"/>
                </a:lnTo>
                <a:lnTo>
                  <a:pt x="247" y="1266"/>
                </a:lnTo>
                <a:lnTo>
                  <a:pt x="247" y="1266"/>
                </a:lnTo>
                <a:lnTo>
                  <a:pt x="247" y="1280"/>
                </a:lnTo>
                <a:lnTo>
                  <a:pt x="247" y="1280"/>
                </a:lnTo>
                <a:lnTo>
                  <a:pt x="181" y="1280"/>
                </a:lnTo>
                <a:lnTo>
                  <a:pt x="181" y="1280"/>
                </a:lnTo>
                <a:lnTo>
                  <a:pt x="175" y="1280"/>
                </a:lnTo>
                <a:lnTo>
                  <a:pt x="168" y="1279"/>
                </a:lnTo>
                <a:lnTo>
                  <a:pt x="165" y="1279"/>
                </a:lnTo>
                <a:lnTo>
                  <a:pt x="161" y="1280"/>
                </a:lnTo>
                <a:lnTo>
                  <a:pt x="159" y="1283"/>
                </a:lnTo>
                <a:lnTo>
                  <a:pt x="155" y="1285"/>
                </a:lnTo>
                <a:lnTo>
                  <a:pt x="155" y="1285"/>
                </a:lnTo>
                <a:lnTo>
                  <a:pt x="152" y="1292"/>
                </a:lnTo>
                <a:lnTo>
                  <a:pt x="149" y="1299"/>
                </a:lnTo>
                <a:lnTo>
                  <a:pt x="148" y="1304"/>
                </a:lnTo>
                <a:lnTo>
                  <a:pt x="148" y="1306"/>
                </a:lnTo>
                <a:lnTo>
                  <a:pt x="148" y="1306"/>
                </a:lnTo>
                <a:lnTo>
                  <a:pt x="150" y="1314"/>
                </a:lnTo>
                <a:lnTo>
                  <a:pt x="153" y="1317"/>
                </a:lnTo>
                <a:lnTo>
                  <a:pt x="157" y="1321"/>
                </a:lnTo>
                <a:lnTo>
                  <a:pt x="157" y="1321"/>
                </a:lnTo>
                <a:lnTo>
                  <a:pt x="202" y="1340"/>
                </a:lnTo>
                <a:lnTo>
                  <a:pt x="202" y="1340"/>
                </a:lnTo>
                <a:lnTo>
                  <a:pt x="189" y="1353"/>
                </a:lnTo>
                <a:lnTo>
                  <a:pt x="179" y="1362"/>
                </a:lnTo>
                <a:lnTo>
                  <a:pt x="173" y="1366"/>
                </a:lnTo>
                <a:lnTo>
                  <a:pt x="167" y="1368"/>
                </a:lnTo>
                <a:lnTo>
                  <a:pt x="167" y="1368"/>
                </a:lnTo>
                <a:lnTo>
                  <a:pt x="157" y="1370"/>
                </a:lnTo>
                <a:lnTo>
                  <a:pt x="147" y="1370"/>
                </a:lnTo>
                <a:lnTo>
                  <a:pt x="137" y="1371"/>
                </a:lnTo>
                <a:lnTo>
                  <a:pt x="133" y="1371"/>
                </a:lnTo>
                <a:lnTo>
                  <a:pt x="129" y="1373"/>
                </a:lnTo>
                <a:lnTo>
                  <a:pt x="129" y="1373"/>
                </a:lnTo>
                <a:lnTo>
                  <a:pt x="123" y="1376"/>
                </a:lnTo>
                <a:lnTo>
                  <a:pt x="118" y="1381"/>
                </a:lnTo>
                <a:lnTo>
                  <a:pt x="115" y="1386"/>
                </a:lnTo>
                <a:lnTo>
                  <a:pt x="112" y="1389"/>
                </a:lnTo>
                <a:lnTo>
                  <a:pt x="112" y="1389"/>
                </a:lnTo>
                <a:lnTo>
                  <a:pt x="112" y="1392"/>
                </a:lnTo>
                <a:lnTo>
                  <a:pt x="111" y="1393"/>
                </a:lnTo>
                <a:lnTo>
                  <a:pt x="109" y="1395"/>
                </a:lnTo>
                <a:lnTo>
                  <a:pt x="109" y="1396"/>
                </a:lnTo>
                <a:lnTo>
                  <a:pt x="109" y="1398"/>
                </a:lnTo>
                <a:lnTo>
                  <a:pt x="110" y="1400"/>
                </a:lnTo>
                <a:lnTo>
                  <a:pt x="112" y="1403"/>
                </a:lnTo>
                <a:lnTo>
                  <a:pt x="112" y="1403"/>
                </a:lnTo>
                <a:lnTo>
                  <a:pt x="122" y="1412"/>
                </a:lnTo>
                <a:lnTo>
                  <a:pt x="136" y="1420"/>
                </a:lnTo>
                <a:lnTo>
                  <a:pt x="154" y="1427"/>
                </a:lnTo>
                <a:lnTo>
                  <a:pt x="176" y="1434"/>
                </a:lnTo>
                <a:lnTo>
                  <a:pt x="176" y="1434"/>
                </a:lnTo>
                <a:lnTo>
                  <a:pt x="201" y="1440"/>
                </a:lnTo>
                <a:lnTo>
                  <a:pt x="223" y="1442"/>
                </a:lnTo>
                <a:lnTo>
                  <a:pt x="233" y="1444"/>
                </a:lnTo>
                <a:lnTo>
                  <a:pt x="243" y="1442"/>
                </a:lnTo>
                <a:lnTo>
                  <a:pt x="251" y="1441"/>
                </a:lnTo>
                <a:lnTo>
                  <a:pt x="257" y="1439"/>
                </a:lnTo>
                <a:lnTo>
                  <a:pt x="257" y="1439"/>
                </a:lnTo>
                <a:lnTo>
                  <a:pt x="281" y="1429"/>
                </a:lnTo>
                <a:lnTo>
                  <a:pt x="291" y="1425"/>
                </a:lnTo>
                <a:lnTo>
                  <a:pt x="299" y="1422"/>
                </a:lnTo>
                <a:lnTo>
                  <a:pt x="299" y="1422"/>
                </a:lnTo>
                <a:lnTo>
                  <a:pt x="318" y="1420"/>
                </a:lnTo>
                <a:lnTo>
                  <a:pt x="327" y="1418"/>
                </a:lnTo>
                <a:lnTo>
                  <a:pt x="334" y="1415"/>
                </a:lnTo>
                <a:lnTo>
                  <a:pt x="334" y="1415"/>
                </a:lnTo>
                <a:lnTo>
                  <a:pt x="340" y="1411"/>
                </a:lnTo>
                <a:lnTo>
                  <a:pt x="344" y="1405"/>
                </a:lnTo>
                <a:lnTo>
                  <a:pt x="350" y="1396"/>
                </a:lnTo>
                <a:lnTo>
                  <a:pt x="350" y="1396"/>
                </a:lnTo>
                <a:lnTo>
                  <a:pt x="352" y="1395"/>
                </a:lnTo>
                <a:lnTo>
                  <a:pt x="352" y="1394"/>
                </a:lnTo>
                <a:lnTo>
                  <a:pt x="353" y="1392"/>
                </a:lnTo>
                <a:lnTo>
                  <a:pt x="353" y="1392"/>
                </a:lnTo>
                <a:lnTo>
                  <a:pt x="353" y="1373"/>
                </a:lnTo>
                <a:lnTo>
                  <a:pt x="355" y="1356"/>
                </a:lnTo>
                <a:lnTo>
                  <a:pt x="355" y="1356"/>
                </a:lnTo>
                <a:lnTo>
                  <a:pt x="395" y="1356"/>
                </a:lnTo>
                <a:lnTo>
                  <a:pt x="395" y="1356"/>
                </a:lnTo>
                <a:lnTo>
                  <a:pt x="398" y="1356"/>
                </a:lnTo>
                <a:lnTo>
                  <a:pt x="401" y="1355"/>
                </a:lnTo>
                <a:lnTo>
                  <a:pt x="405" y="1350"/>
                </a:lnTo>
                <a:lnTo>
                  <a:pt x="410" y="1344"/>
                </a:lnTo>
                <a:lnTo>
                  <a:pt x="410" y="1344"/>
                </a:lnTo>
                <a:lnTo>
                  <a:pt x="412" y="1340"/>
                </a:lnTo>
                <a:lnTo>
                  <a:pt x="414" y="1336"/>
                </a:lnTo>
                <a:lnTo>
                  <a:pt x="417" y="1330"/>
                </a:lnTo>
                <a:lnTo>
                  <a:pt x="417" y="1330"/>
                </a:lnTo>
                <a:lnTo>
                  <a:pt x="417" y="1317"/>
                </a:lnTo>
                <a:lnTo>
                  <a:pt x="418" y="1291"/>
                </a:lnTo>
                <a:lnTo>
                  <a:pt x="419" y="1263"/>
                </a:lnTo>
                <a:lnTo>
                  <a:pt x="421" y="1240"/>
                </a:lnTo>
                <a:lnTo>
                  <a:pt x="421" y="1240"/>
                </a:lnTo>
                <a:lnTo>
                  <a:pt x="426" y="1220"/>
                </a:lnTo>
                <a:lnTo>
                  <a:pt x="436" y="1193"/>
                </a:lnTo>
                <a:lnTo>
                  <a:pt x="455" y="1142"/>
                </a:lnTo>
                <a:lnTo>
                  <a:pt x="455" y="1142"/>
                </a:lnTo>
                <a:lnTo>
                  <a:pt x="457" y="1131"/>
                </a:lnTo>
                <a:lnTo>
                  <a:pt x="459" y="1122"/>
                </a:lnTo>
                <a:lnTo>
                  <a:pt x="462" y="1102"/>
                </a:lnTo>
                <a:lnTo>
                  <a:pt x="464" y="1080"/>
                </a:lnTo>
                <a:lnTo>
                  <a:pt x="464" y="1080"/>
                </a:lnTo>
                <a:lnTo>
                  <a:pt x="463" y="1077"/>
                </a:lnTo>
                <a:lnTo>
                  <a:pt x="460" y="1073"/>
                </a:lnTo>
                <a:lnTo>
                  <a:pt x="457" y="1069"/>
                </a:lnTo>
                <a:lnTo>
                  <a:pt x="457" y="1069"/>
                </a:lnTo>
                <a:lnTo>
                  <a:pt x="468" y="1049"/>
                </a:lnTo>
                <a:lnTo>
                  <a:pt x="475" y="1033"/>
                </a:lnTo>
                <a:lnTo>
                  <a:pt x="477" y="1026"/>
                </a:lnTo>
                <a:lnTo>
                  <a:pt x="478" y="1021"/>
                </a:lnTo>
                <a:lnTo>
                  <a:pt x="478" y="1021"/>
                </a:lnTo>
                <a:lnTo>
                  <a:pt x="476" y="1008"/>
                </a:lnTo>
                <a:lnTo>
                  <a:pt x="473" y="992"/>
                </a:lnTo>
                <a:lnTo>
                  <a:pt x="469" y="969"/>
                </a:lnTo>
                <a:lnTo>
                  <a:pt x="469" y="969"/>
                </a:lnTo>
                <a:lnTo>
                  <a:pt x="469" y="965"/>
                </a:lnTo>
                <a:lnTo>
                  <a:pt x="470" y="957"/>
                </a:lnTo>
                <a:lnTo>
                  <a:pt x="471" y="950"/>
                </a:lnTo>
                <a:lnTo>
                  <a:pt x="473" y="948"/>
                </a:lnTo>
                <a:lnTo>
                  <a:pt x="473" y="948"/>
                </a:lnTo>
                <a:lnTo>
                  <a:pt x="482" y="933"/>
                </a:lnTo>
                <a:lnTo>
                  <a:pt x="495" y="903"/>
                </a:lnTo>
                <a:lnTo>
                  <a:pt x="495" y="903"/>
                </a:lnTo>
                <a:lnTo>
                  <a:pt x="497" y="892"/>
                </a:lnTo>
                <a:lnTo>
                  <a:pt x="502" y="878"/>
                </a:lnTo>
                <a:lnTo>
                  <a:pt x="510" y="845"/>
                </a:lnTo>
                <a:lnTo>
                  <a:pt x="516" y="813"/>
                </a:lnTo>
                <a:lnTo>
                  <a:pt x="518" y="799"/>
                </a:lnTo>
                <a:lnTo>
                  <a:pt x="518" y="799"/>
                </a:lnTo>
                <a:lnTo>
                  <a:pt x="518" y="794"/>
                </a:lnTo>
                <a:lnTo>
                  <a:pt x="520" y="787"/>
                </a:lnTo>
                <a:lnTo>
                  <a:pt x="521" y="778"/>
                </a:lnTo>
                <a:lnTo>
                  <a:pt x="521" y="778"/>
                </a:lnTo>
                <a:lnTo>
                  <a:pt x="526" y="763"/>
                </a:lnTo>
                <a:lnTo>
                  <a:pt x="540" y="734"/>
                </a:lnTo>
                <a:lnTo>
                  <a:pt x="555" y="701"/>
                </a:lnTo>
                <a:lnTo>
                  <a:pt x="562" y="689"/>
                </a:lnTo>
                <a:lnTo>
                  <a:pt x="568" y="681"/>
                </a:lnTo>
                <a:lnTo>
                  <a:pt x="568" y="681"/>
                </a:lnTo>
                <a:lnTo>
                  <a:pt x="578" y="669"/>
                </a:lnTo>
                <a:lnTo>
                  <a:pt x="588" y="653"/>
                </a:lnTo>
                <a:lnTo>
                  <a:pt x="597" y="638"/>
                </a:lnTo>
                <a:lnTo>
                  <a:pt x="601" y="629"/>
                </a:lnTo>
                <a:lnTo>
                  <a:pt x="601" y="629"/>
                </a:lnTo>
                <a:lnTo>
                  <a:pt x="606" y="605"/>
                </a:lnTo>
                <a:lnTo>
                  <a:pt x="606" y="605"/>
                </a:lnTo>
                <a:lnTo>
                  <a:pt x="607" y="606"/>
                </a:lnTo>
                <a:lnTo>
                  <a:pt x="610" y="605"/>
                </a:lnTo>
                <a:lnTo>
                  <a:pt x="612" y="605"/>
                </a:lnTo>
                <a:lnTo>
                  <a:pt x="613" y="604"/>
                </a:lnTo>
                <a:lnTo>
                  <a:pt x="614" y="601"/>
                </a:lnTo>
                <a:lnTo>
                  <a:pt x="615" y="598"/>
                </a:lnTo>
                <a:lnTo>
                  <a:pt x="615" y="598"/>
                </a:lnTo>
                <a:lnTo>
                  <a:pt x="615" y="578"/>
                </a:lnTo>
                <a:lnTo>
                  <a:pt x="614" y="543"/>
                </a:lnTo>
                <a:lnTo>
                  <a:pt x="612" y="507"/>
                </a:lnTo>
                <a:lnTo>
                  <a:pt x="610" y="494"/>
                </a:lnTo>
                <a:lnTo>
                  <a:pt x="608" y="484"/>
                </a:lnTo>
                <a:lnTo>
                  <a:pt x="608" y="484"/>
                </a:lnTo>
                <a:lnTo>
                  <a:pt x="600" y="463"/>
                </a:lnTo>
                <a:lnTo>
                  <a:pt x="597" y="451"/>
                </a:lnTo>
                <a:lnTo>
                  <a:pt x="594" y="439"/>
                </a:lnTo>
                <a:lnTo>
                  <a:pt x="594" y="439"/>
                </a:lnTo>
                <a:lnTo>
                  <a:pt x="592" y="424"/>
                </a:lnTo>
                <a:lnTo>
                  <a:pt x="591" y="419"/>
                </a:lnTo>
                <a:lnTo>
                  <a:pt x="592" y="416"/>
                </a:lnTo>
                <a:lnTo>
                  <a:pt x="592" y="416"/>
                </a:lnTo>
                <a:lnTo>
                  <a:pt x="589" y="407"/>
                </a:lnTo>
                <a:lnTo>
                  <a:pt x="584" y="391"/>
                </a:lnTo>
                <a:lnTo>
                  <a:pt x="573" y="365"/>
                </a:lnTo>
                <a:lnTo>
                  <a:pt x="573" y="365"/>
                </a:lnTo>
                <a:lnTo>
                  <a:pt x="569" y="358"/>
                </a:lnTo>
                <a:lnTo>
                  <a:pt x="567" y="349"/>
                </a:lnTo>
                <a:lnTo>
                  <a:pt x="563" y="340"/>
                </a:lnTo>
                <a:lnTo>
                  <a:pt x="561" y="334"/>
                </a:lnTo>
                <a:lnTo>
                  <a:pt x="561" y="334"/>
                </a:lnTo>
                <a:lnTo>
                  <a:pt x="556" y="323"/>
                </a:lnTo>
                <a:lnTo>
                  <a:pt x="548" y="304"/>
                </a:lnTo>
                <a:lnTo>
                  <a:pt x="535" y="270"/>
                </a:lnTo>
                <a:lnTo>
                  <a:pt x="535" y="270"/>
                </a:lnTo>
                <a:lnTo>
                  <a:pt x="529" y="258"/>
                </a:lnTo>
                <a:lnTo>
                  <a:pt x="521" y="247"/>
                </a:lnTo>
                <a:lnTo>
                  <a:pt x="511" y="232"/>
                </a:lnTo>
                <a:lnTo>
                  <a:pt x="492" y="206"/>
                </a:lnTo>
                <a:close/>
                <a:moveTo>
                  <a:pt x="212" y="367"/>
                </a:moveTo>
                <a:lnTo>
                  <a:pt x="212" y="367"/>
                </a:lnTo>
                <a:lnTo>
                  <a:pt x="212" y="380"/>
                </a:lnTo>
                <a:lnTo>
                  <a:pt x="212" y="391"/>
                </a:lnTo>
                <a:lnTo>
                  <a:pt x="212" y="397"/>
                </a:lnTo>
                <a:lnTo>
                  <a:pt x="212" y="397"/>
                </a:lnTo>
                <a:lnTo>
                  <a:pt x="220" y="423"/>
                </a:lnTo>
                <a:lnTo>
                  <a:pt x="225" y="438"/>
                </a:lnTo>
                <a:lnTo>
                  <a:pt x="226" y="446"/>
                </a:lnTo>
                <a:lnTo>
                  <a:pt x="226" y="446"/>
                </a:lnTo>
                <a:lnTo>
                  <a:pt x="227" y="452"/>
                </a:lnTo>
                <a:lnTo>
                  <a:pt x="231" y="461"/>
                </a:lnTo>
                <a:lnTo>
                  <a:pt x="238" y="480"/>
                </a:lnTo>
                <a:lnTo>
                  <a:pt x="238" y="480"/>
                </a:lnTo>
                <a:lnTo>
                  <a:pt x="240" y="484"/>
                </a:lnTo>
                <a:lnTo>
                  <a:pt x="243" y="489"/>
                </a:lnTo>
                <a:lnTo>
                  <a:pt x="251" y="497"/>
                </a:lnTo>
                <a:lnTo>
                  <a:pt x="260" y="504"/>
                </a:lnTo>
                <a:lnTo>
                  <a:pt x="269" y="510"/>
                </a:lnTo>
                <a:lnTo>
                  <a:pt x="269" y="510"/>
                </a:lnTo>
                <a:lnTo>
                  <a:pt x="290" y="527"/>
                </a:lnTo>
                <a:lnTo>
                  <a:pt x="302" y="536"/>
                </a:lnTo>
                <a:lnTo>
                  <a:pt x="302" y="536"/>
                </a:lnTo>
                <a:lnTo>
                  <a:pt x="299" y="558"/>
                </a:lnTo>
                <a:lnTo>
                  <a:pt x="299" y="558"/>
                </a:lnTo>
                <a:lnTo>
                  <a:pt x="297" y="598"/>
                </a:lnTo>
                <a:lnTo>
                  <a:pt x="295" y="626"/>
                </a:lnTo>
                <a:lnTo>
                  <a:pt x="295" y="626"/>
                </a:lnTo>
                <a:lnTo>
                  <a:pt x="295" y="627"/>
                </a:lnTo>
                <a:lnTo>
                  <a:pt x="294" y="627"/>
                </a:lnTo>
                <a:lnTo>
                  <a:pt x="288" y="629"/>
                </a:lnTo>
                <a:lnTo>
                  <a:pt x="288" y="629"/>
                </a:lnTo>
                <a:lnTo>
                  <a:pt x="286" y="630"/>
                </a:lnTo>
                <a:lnTo>
                  <a:pt x="284" y="632"/>
                </a:lnTo>
                <a:lnTo>
                  <a:pt x="278" y="642"/>
                </a:lnTo>
                <a:lnTo>
                  <a:pt x="273" y="651"/>
                </a:lnTo>
                <a:lnTo>
                  <a:pt x="271" y="657"/>
                </a:lnTo>
                <a:lnTo>
                  <a:pt x="271" y="657"/>
                </a:lnTo>
                <a:lnTo>
                  <a:pt x="272" y="662"/>
                </a:lnTo>
                <a:lnTo>
                  <a:pt x="276" y="666"/>
                </a:lnTo>
                <a:lnTo>
                  <a:pt x="281" y="671"/>
                </a:lnTo>
                <a:lnTo>
                  <a:pt x="285" y="676"/>
                </a:lnTo>
                <a:lnTo>
                  <a:pt x="285" y="676"/>
                </a:lnTo>
                <a:lnTo>
                  <a:pt x="290" y="678"/>
                </a:lnTo>
                <a:lnTo>
                  <a:pt x="294" y="678"/>
                </a:lnTo>
                <a:lnTo>
                  <a:pt x="297" y="678"/>
                </a:lnTo>
                <a:lnTo>
                  <a:pt x="302" y="678"/>
                </a:lnTo>
                <a:lnTo>
                  <a:pt x="302" y="678"/>
                </a:lnTo>
                <a:lnTo>
                  <a:pt x="307" y="679"/>
                </a:lnTo>
                <a:lnTo>
                  <a:pt x="308" y="681"/>
                </a:lnTo>
                <a:lnTo>
                  <a:pt x="307" y="682"/>
                </a:lnTo>
                <a:lnTo>
                  <a:pt x="304" y="683"/>
                </a:lnTo>
                <a:lnTo>
                  <a:pt x="304" y="683"/>
                </a:lnTo>
                <a:lnTo>
                  <a:pt x="299" y="690"/>
                </a:lnTo>
                <a:lnTo>
                  <a:pt x="290" y="701"/>
                </a:lnTo>
                <a:lnTo>
                  <a:pt x="276" y="716"/>
                </a:lnTo>
                <a:lnTo>
                  <a:pt x="236" y="584"/>
                </a:lnTo>
                <a:lnTo>
                  <a:pt x="236" y="584"/>
                </a:lnTo>
                <a:lnTo>
                  <a:pt x="238" y="580"/>
                </a:lnTo>
                <a:lnTo>
                  <a:pt x="241" y="568"/>
                </a:lnTo>
                <a:lnTo>
                  <a:pt x="243" y="561"/>
                </a:lnTo>
                <a:lnTo>
                  <a:pt x="243" y="553"/>
                </a:lnTo>
                <a:lnTo>
                  <a:pt x="243" y="545"/>
                </a:lnTo>
                <a:lnTo>
                  <a:pt x="240" y="536"/>
                </a:lnTo>
                <a:lnTo>
                  <a:pt x="240" y="536"/>
                </a:lnTo>
                <a:lnTo>
                  <a:pt x="239" y="533"/>
                </a:lnTo>
                <a:lnTo>
                  <a:pt x="236" y="529"/>
                </a:lnTo>
                <a:lnTo>
                  <a:pt x="232" y="527"/>
                </a:lnTo>
                <a:lnTo>
                  <a:pt x="227" y="525"/>
                </a:lnTo>
                <a:lnTo>
                  <a:pt x="218" y="521"/>
                </a:lnTo>
                <a:lnTo>
                  <a:pt x="206" y="519"/>
                </a:lnTo>
                <a:lnTo>
                  <a:pt x="195" y="517"/>
                </a:lnTo>
                <a:lnTo>
                  <a:pt x="186" y="517"/>
                </a:lnTo>
                <a:lnTo>
                  <a:pt x="176" y="517"/>
                </a:lnTo>
                <a:lnTo>
                  <a:pt x="176" y="517"/>
                </a:lnTo>
                <a:lnTo>
                  <a:pt x="169" y="472"/>
                </a:lnTo>
                <a:lnTo>
                  <a:pt x="169" y="472"/>
                </a:lnTo>
                <a:lnTo>
                  <a:pt x="166" y="459"/>
                </a:lnTo>
                <a:lnTo>
                  <a:pt x="161" y="448"/>
                </a:lnTo>
                <a:lnTo>
                  <a:pt x="155" y="437"/>
                </a:lnTo>
                <a:lnTo>
                  <a:pt x="155" y="437"/>
                </a:lnTo>
                <a:lnTo>
                  <a:pt x="157" y="428"/>
                </a:lnTo>
                <a:lnTo>
                  <a:pt x="157" y="428"/>
                </a:lnTo>
                <a:lnTo>
                  <a:pt x="161" y="424"/>
                </a:lnTo>
                <a:lnTo>
                  <a:pt x="167" y="419"/>
                </a:lnTo>
                <a:lnTo>
                  <a:pt x="183" y="404"/>
                </a:lnTo>
                <a:lnTo>
                  <a:pt x="183" y="404"/>
                </a:lnTo>
                <a:lnTo>
                  <a:pt x="193" y="394"/>
                </a:lnTo>
                <a:lnTo>
                  <a:pt x="202" y="381"/>
                </a:lnTo>
                <a:lnTo>
                  <a:pt x="212" y="367"/>
                </a:lnTo>
                <a:lnTo>
                  <a:pt x="212" y="367"/>
                </a:lnTo>
                <a:close/>
                <a:moveTo>
                  <a:pt x="165" y="520"/>
                </a:moveTo>
                <a:lnTo>
                  <a:pt x="165" y="520"/>
                </a:lnTo>
                <a:lnTo>
                  <a:pt x="150" y="523"/>
                </a:lnTo>
                <a:lnTo>
                  <a:pt x="137" y="526"/>
                </a:lnTo>
                <a:lnTo>
                  <a:pt x="124" y="529"/>
                </a:lnTo>
                <a:lnTo>
                  <a:pt x="124" y="529"/>
                </a:lnTo>
                <a:lnTo>
                  <a:pt x="114" y="534"/>
                </a:lnTo>
                <a:lnTo>
                  <a:pt x="105" y="538"/>
                </a:lnTo>
                <a:lnTo>
                  <a:pt x="98" y="541"/>
                </a:lnTo>
                <a:lnTo>
                  <a:pt x="98" y="541"/>
                </a:lnTo>
                <a:lnTo>
                  <a:pt x="102" y="527"/>
                </a:lnTo>
                <a:lnTo>
                  <a:pt x="110" y="494"/>
                </a:lnTo>
                <a:lnTo>
                  <a:pt x="110" y="494"/>
                </a:lnTo>
                <a:lnTo>
                  <a:pt x="118" y="468"/>
                </a:lnTo>
                <a:lnTo>
                  <a:pt x="122" y="458"/>
                </a:lnTo>
                <a:lnTo>
                  <a:pt x="122" y="458"/>
                </a:lnTo>
                <a:lnTo>
                  <a:pt x="131" y="465"/>
                </a:lnTo>
                <a:lnTo>
                  <a:pt x="139" y="469"/>
                </a:lnTo>
                <a:lnTo>
                  <a:pt x="141" y="470"/>
                </a:lnTo>
                <a:lnTo>
                  <a:pt x="143" y="470"/>
                </a:lnTo>
                <a:lnTo>
                  <a:pt x="143" y="470"/>
                </a:lnTo>
                <a:lnTo>
                  <a:pt x="147" y="469"/>
                </a:lnTo>
                <a:lnTo>
                  <a:pt x="150" y="468"/>
                </a:lnTo>
                <a:lnTo>
                  <a:pt x="152" y="467"/>
                </a:lnTo>
                <a:lnTo>
                  <a:pt x="150" y="463"/>
                </a:lnTo>
                <a:lnTo>
                  <a:pt x="150" y="463"/>
                </a:lnTo>
                <a:lnTo>
                  <a:pt x="148" y="459"/>
                </a:lnTo>
                <a:lnTo>
                  <a:pt x="146" y="456"/>
                </a:lnTo>
                <a:lnTo>
                  <a:pt x="141" y="451"/>
                </a:lnTo>
                <a:lnTo>
                  <a:pt x="150" y="446"/>
                </a:lnTo>
                <a:lnTo>
                  <a:pt x="150" y="446"/>
                </a:lnTo>
                <a:lnTo>
                  <a:pt x="153" y="451"/>
                </a:lnTo>
                <a:lnTo>
                  <a:pt x="157" y="463"/>
                </a:lnTo>
                <a:lnTo>
                  <a:pt x="157" y="463"/>
                </a:lnTo>
                <a:lnTo>
                  <a:pt x="163" y="484"/>
                </a:lnTo>
                <a:lnTo>
                  <a:pt x="166" y="494"/>
                </a:lnTo>
                <a:lnTo>
                  <a:pt x="167" y="501"/>
                </a:lnTo>
                <a:lnTo>
                  <a:pt x="167" y="501"/>
                </a:lnTo>
                <a:lnTo>
                  <a:pt x="166" y="513"/>
                </a:lnTo>
                <a:lnTo>
                  <a:pt x="165" y="520"/>
                </a:lnTo>
                <a:lnTo>
                  <a:pt x="165" y="5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2E1C2B4D-40DD-4E5A-8492-47FFCE833BFB}"/>
              </a:ext>
            </a:extLst>
          </p:cNvPr>
          <p:cNvSpPr>
            <a:spLocks noEditPoints="1"/>
          </p:cNvSpPr>
          <p:nvPr/>
        </p:nvSpPr>
        <p:spPr bwMode="auto">
          <a:xfrm>
            <a:off x="4539476" y="4726225"/>
            <a:ext cx="774236" cy="1648374"/>
          </a:xfrm>
          <a:custGeom>
            <a:avLst/>
            <a:gdLst>
              <a:gd name="T0" fmla="*/ 241 w 620"/>
              <a:gd name="T1" fmla="*/ 1276 h 1320"/>
              <a:gd name="T2" fmla="*/ 240 w 620"/>
              <a:gd name="T3" fmla="*/ 1294 h 1320"/>
              <a:gd name="T4" fmla="*/ 289 w 620"/>
              <a:gd name="T5" fmla="*/ 1318 h 1320"/>
              <a:gd name="T6" fmla="*/ 364 w 620"/>
              <a:gd name="T7" fmla="*/ 1316 h 1320"/>
              <a:gd name="T8" fmla="*/ 426 w 620"/>
              <a:gd name="T9" fmla="*/ 1296 h 1320"/>
              <a:gd name="T10" fmla="*/ 454 w 620"/>
              <a:gd name="T11" fmla="*/ 1269 h 1320"/>
              <a:gd name="T12" fmla="*/ 480 w 620"/>
              <a:gd name="T13" fmla="*/ 1139 h 1320"/>
              <a:gd name="T14" fmla="*/ 497 w 620"/>
              <a:gd name="T15" fmla="*/ 1029 h 1320"/>
              <a:gd name="T16" fmla="*/ 512 w 620"/>
              <a:gd name="T17" fmla="*/ 972 h 1320"/>
              <a:gd name="T18" fmla="*/ 527 w 620"/>
              <a:gd name="T19" fmla="*/ 856 h 1320"/>
              <a:gd name="T20" fmla="*/ 571 w 620"/>
              <a:gd name="T21" fmla="*/ 740 h 1320"/>
              <a:gd name="T22" fmla="*/ 604 w 620"/>
              <a:gd name="T23" fmla="*/ 634 h 1320"/>
              <a:gd name="T24" fmla="*/ 616 w 620"/>
              <a:gd name="T25" fmla="*/ 506 h 1320"/>
              <a:gd name="T26" fmla="*/ 570 w 620"/>
              <a:gd name="T27" fmla="*/ 370 h 1320"/>
              <a:gd name="T28" fmla="*/ 559 w 620"/>
              <a:gd name="T29" fmla="*/ 337 h 1320"/>
              <a:gd name="T30" fmla="*/ 525 w 620"/>
              <a:gd name="T31" fmla="*/ 303 h 1320"/>
              <a:gd name="T32" fmla="*/ 508 w 620"/>
              <a:gd name="T33" fmla="*/ 225 h 1320"/>
              <a:gd name="T34" fmla="*/ 463 w 620"/>
              <a:gd name="T35" fmla="*/ 174 h 1320"/>
              <a:gd name="T36" fmla="*/ 382 w 620"/>
              <a:gd name="T37" fmla="*/ 113 h 1320"/>
              <a:gd name="T38" fmla="*/ 314 w 620"/>
              <a:gd name="T39" fmla="*/ 92 h 1320"/>
              <a:gd name="T40" fmla="*/ 259 w 620"/>
              <a:gd name="T41" fmla="*/ 41 h 1320"/>
              <a:gd name="T42" fmla="*/ 196 w 620"/>
              <a:gd name="T43" fmla="*/ 44 h 1320"/>
              <a:gd name="T44" fmla="*/ 127 w 620"/>
              <a:gd name="T45" fmla="*/ 5 h 1320"/>
              <a:gd name="T46" fmla="*/ 63 w 620"/>
              <a:gd name="T47" fmla="*/ 7 h 1320"/>
              <a:gd name="T48" fmla="*/ 16 w 620"/>
              <a:gd name="T49" fmla="*/ 53 h 1320"/>
              <a:gd name="T50" fmla="*/ 0 w 620"/>
              <a:gd name="T51" fmla="*/ 129 h 1320"/>
              <a:gd name="T52" fmla="*/ 22 w 620"/>
              <a:gd name="T53" fmla="*/ 194 h 1320"/>
              <a:gd name="T54" fmla="*/ 56 w 620"/>
              <a:gd name="T55" fmla="*/ 214 h 1320"/>
              <a:gd name="T56" fmla="*/ 61 w 620"/>
              <a:gd name="T57" fmla="*/ 200 h 1320"/>
              <a:gd name="T58" fmla="*/ 80 w 620"/>
              <a:gd name="T59" fmla="*/ 184 h 1320"/>
              <a:gd name="T60" fmla="*/ 93 w 620"/>
              <a:gd name="T61" fmla="*/ 206 h 1320"/>
              <a:gd name="T62" fmla="*/ 121 w 620"/>
              <a:gd name="T63" fmla="*/ 208 h 1320"/>
              <a:gd name="T64" fmla="*/ 134 w 620"/>
              <a:gd name="T65" fmla="*/ 214 h 1320"/>
              <a:gd name="T66" fmla="*/ 157 w 620"/>
              <a:gd name="T67" fmla="*/ 216 h 1320"/>
              <a:gd name="T68" fmla="*/ 170 w 620"/>
              <a:gd name="T69" fmla="*/ 202 h 1320"/>
              <a:gd name="T70" fmla="*/ 185 w 620"/>
              <a:gd name="T71" fmla="*/ 246 h 1320"/>
              <a:gd name="T72" fmla="*/ 190 w 620"/>
              <a:gd name="T73" fmla="*/ 320 h 1320"/>
              <a:gd name="T74" fmla="*/ 204 w 620"/>
              <a:gd name="T75" fmla="*/ 390 h 1320"/>
              <a:gd name="T76" fmla="*/ 244 w 620"/>
              <a:gd name="T77" fmla="*/ 481 h 1320"/>
              <a:gd name="T78" fmla="*/ 235 w 620"/>
              <a:gd name="T79" fmla="*/ 701 h 1320"/>
              <a:gd name="T80" fmla="*/ 240 w 620"/>
              <a:gd name="T81" fmla="*/ 739 h 1320"/>
              <a:gd name="T82" fmla="*/ 250 w 620"/>
              <a:gd name="T83" fmla="*/ 808 h 1320"/>
              <a:gd name="T84" fmla="*/ 267 w 620"/>
              <a:gd name="T85" fmla="*/ 923 h 1320"/>
              <a:gd name="T86" fmla="*/ 188 w 620"/>
              <a:gd name="T87" fmla="*/ 1130 h 1320"/>
              <a:gd name="T88" fmla="*/ 163 w 620"/>
              <a:gd name="T89" fmla="*/ 1158 h 1320"/>
              <a:gd name="T90" fmla="*/ 194 w 620"/>
              <a:gd name="T91" fmla="*/ 1187 h 1320"/>
              <a:gd name="T92" fmla="*/ 192 w 620"/>
              <a:gd name="T93" fmla="*/ 1206 h 1320"/>
              <a:gd name="T94" fmla="*/ 197 w 620"/>
              <a:gd name="T95" fmla="*/ 1277 h 1320"/>
              <a:gd name="T96" fmla="*/ 216 w 620"/>
              <a:gd name="T97" fmla="*/ 1274 h 1320"/>
              <a:gd name="T98" fmla="*/ 230 w 620"/>
              <a:gd name="T99" fmla="*/ 1276 h 1320"/>
              <a:gd name="T100" fmla="*/ 307 w 620"/>
              <a:gd name="T101" fmla="*/ 530 h 1320"/>
              <a:gd name="T102" fmla="*/ 287 w 620"/>
              <a:gd name="T103" fmla="*/ 594 h 1320"/>
              <a:gd name="T104" fmla="*/ 288 w 620"/>
              <a:gd name="T105" fmla="*/ 614 h 1320"/>
              <a:gd name="T106" fmla="*/ 295 w 620"/>
              <a:gd name="T107" fmla="*/ 945 h 1320"/>
              <a:gd name="T108" fmla="*/ 305 w 620"/>
              <a:gd name="T109" fmla="*/ 107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0" h="1320">
                <a:moveTo>
                  <a:pt x="236" y="1276"/>
                </a:moveTo>
                <a:lnTo>
                  <a:pt x="236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2" y="1281"/>
                </a:lnTo>
                <a:lnTo>
                  <a:pt x="242" y="1287"/>
                </a:lnTo>
                <a:lnTo>
                  <a:pt x="242" y="1287"/>
                </a:lnTo>
                <a:lnTo>
                  <a:pt x="241" y="1288"/>
                </a:lnTo>
                <a:lnTo>
                  <a:pt x="240" y="1290"/>
                </a:lnTo>
                <a:lnTo>
                  <a:pt x="240" y="1294"/>
                </a:lnTo>
                <a:lnTo>
                  <a:pt x="241" y="1297"/>
                </a:lnTo>
                <a:lnTo>
                  <a:pt x="244" y="1302"/>
                </a:lnTo>
                <a:lnTo>
                  <a:pt x="252" y="1306"/>
                </a:lnTo>
                <a:lnTo>
                  <a:pt x="261" y="1311"/>
                </a:lnTo>
                <a:lnTo>
                  <a:pt x="261" y="1311"/>
                </a:lnTo>
                <a:lnTo>
                  <a:pt x="274" y="1314"/>
                </a:lnTo>
                <a:lnTo>
                  <a:pt x="289" y="1318"/>
                </a:lnTo>
                <a:lnTo>
                  <a:pt x="304" y="1319"/>
                </a:lnTo>
                <a:lnTo>
                  <a:pt x="319" y="1320"/>
                </a:lnTo>
                <a:lnTo>
                  <a:pt x="333" y="1320"/>
                </a:lnTo>
                <a:lnTo>
                  <a:pt x="345" y="1319"/>
                </a:lnTo>
                <a:lnTo>
                  <a:pt x="356" y="1318"/>
                </a:lnTo>
                <a:lnTo>
                  <a:pt x="364" y="1316"/>
                </a:lnTo>
                <a:lnTo>
                  <a:pt x="364" y="1316"/>
                </a:lnTo>
                <a:lnTo>
                  <a:pt x="375" y="1311"/>
                </a:lnTo>
                <a:lnTo>
                  <a:pt x="385" y="1306"/>
                </a:lnTo>
                <a:lnTo>
                  <a:pt x="396" y="1301"/>
                </a:lnTo>
                <a:lnTo>
                  <a:pt x="402" y="1300"/>
                </a:lnTo>
                <a:lnTo>
                  <a:pt x="410" y="1299"/>
                </a:lnTo>
                <a:lnTo>
                  <a:pt x="410" y="1299"/>
                </a:lnTo>
                <a:lnTo>
                  <a:pt x="426" y="1296"/>
                </a:lnTo>
                <a:lnTo>
                  <a:pt x="439" y="1292"/>
                </a:lnTo>
                <a:lnTo>
                  <a:pt x="449" y="1287"/>
                </a:lnTo>
                <a:lnTo>
                  <a:pt x="452" y="1284"/>
                </a:lnTo>
                <a:lnTo>
                  <a:pt x="453" y="1282"/>
                </a:lnTo>
                <a:lnTo>
                  <a:pt x="453" y="1282"/>
                </a:lnTo>
                <a:lnTo>
                  <a:pt x="453" y="1274"/>
                </a:lnTo>
                <a:lnTo>
                  <a:pt x="454" y="1269"/>
                </a:lnTo>
                <a:lnTo>
                  <a:pt x="454" y="1269"/>
                </a:lnTo>
                <a:lnTo>
                  <a:pt x="459" y="1228"/>
                </a:lnTo>
                <a:lnTo>
                  <a:pt x="462" y="1198"/>
                </a:lnTo>
                <a:lnTo>
                  <a:pt x="465" y="1186"/>
                </a:lnTo>
                <a:lnTo>
                  <a:pt x="467" y="1177"/>
                </a:lnTo>
                <a:lnTo>
                  <a:pt x="467" y="1177"/>
                </a:lnTo>
                <a:lnTo>
                  <a:pt x="480" y="1139"/>
                </a:lnTo>
                <a:lnTo>
                  <a:pt x="487" y="1118"/>
                </a:lnTo>
                <a:lnTo>
                  <a:pt x="492" y="1098"/>
                </a:lnTo>
                <a:lnTo>
                  <a:pt x="492" y="1098"/>
                </a:lnTo>
                <a:lnTo>
                  <a:pt x="495" y="1076"/>
                </a:lnTo>
                <a:lnTo>
                  <a:pt x="497" y="1055"/>
                </a:lnTo>
                <a:lnTo>
                  <a:pt x="498" y="1038"/>
                </a:lnTo>
                <a:lnTo>
                  <a:pt x="497" y="1029"/>
                </a:lnTo>
                <a:lnTo>
                  <a:pt x="497" y="1029"/>
                </a:lnTo>
                <a:lnTo>
                  <a:pt x="495" y="1023"/>
                </a:lnTo>
                <a:lnTo>
                  <a:pt x="494" y="1021"/>
                </a:lnTo>
                <a:lnTo>
                  <a:pt x="494" y="1021"/>
                </a:lnTo>
                <a:lnTo>
                  <a:pt x="501" y="1010"/>
                </a:lnTo>
                <a:lnTo>
                  <a:pt x="501" y="1010"/>
                </a:lnTo>
                <a:lnTo>
                  <a:pt x="512" y="972"/>
                </a:lnTo>
                <a:lnTo>
                  <a:pt x="524" y="923"/>
                </a:lnTo>
                <a:lnTo>
                  <a:pt x="524" y="923"/>
                </a:lnTo>
                <a:lnTo>
                  <a:pt x="526" y="908"/>
                </a:lnTo>
                <a:lnTo>
                  <a:pt x="527" y="892"/>
                </a:lnTo>
                <a:lnTo>
                  <a:pt x="529" y="869"/>
                </a:lnTo>
                <a:lnTo>
                  <a:pt x="529" y="869"/>
                </a:lnTo>
                <a:lnTo>
                  <a:pt x="527" y="856"/>
                </a:lnTo>
                <a:lnTo>
                  <a:pt x="529" y="847"/>
                </a:lnTo>
                <a:lnTo>
                  <a:pt x="529" y="847"/>
                </a:lnTo>
                <a:lnTo>
                  <a:pt x="539" y="815"/>
                </a:lnTo>
                <a:lnTo>
                  <a:pt x="550" y="788"/>
                </a:lnTo>
                <a:lnTo>
                  <a:pt x="560" y="764"/>
                </a:lnTo>
                <a:lnTo>
                  <a:pt x="560" y="764"/>
                </a:lnTo>
                <a:lnTo>
                  <a:pt x="571" y="740"/>
                </a:lnTo>
                <a:lnTo>
                  <a:pt x="584" y="714"/>
                </a:lnTo>
                <a:lnTo>
                  <a:pt x="590" y="700"/>
                </a:lnTo>
                <a:lnTo>
                  <a:pt x="595" y="686"/>
                </a:lnTo>
                <a:lnTo>
                  <a:pt x="598" y="673"/>
                </a:lnTo>
                <a:lnTo>
                  <a:pt x="601" y="659"/>
                </a:lnTo>
                <a:lnTo>
                  <a:pt x="601" y="659"/>
                </a:lnTo>
                <a:lnTo>
                  <a:pt x="604" y="634"/>
                </a:lnTo>
                <a:lnTo>
                  <a:pt x="609" y="613"/>
                </a:lnTo>
                <a:lnTo>
                  <a:pt x="613" y="592"/>
                </a:lnTo>
                <a:lnTo>
                  <a:pt x="616" y="571"/>
                </a:lnTo>
                <a:lnTo>
                  <a:pt x="616" y="571"/>
                </a:lnTo>
                <a:lnTo>
                  <a:pt x="616" y="550"/>
                </a:lnTo>
                <a:lnTo>
                  <a:pt x="616" y="529"/>
                </a:lnTo>
                <a:lnTo>
                  <a:pt x="616" y="506"/>
                </a:lnTo>
                <a:lnTo>
                  <a:pt x="620" y="498"/>
                </a:lnTo>
                <a:lnTo>
                  <a:pt x="620" y="498"/>
                </a:lnTo>
                <a:lnTo>
                  <a:pt x="604" y="455"/>
                </a:lnTo>
                <a:lnTo>
                  <a:pt x="583" y="397"/>
                </a:lnTo>
                <a:lnTo>
                  <a:pt x="583" y="397"/>
                </a:lnTo>
                <a:lnTo>
                  <a:pt x="577" y="383"/>
                </a:lnTo>
                <a:lnTo>
                  <a:pt x="570" y="370"/>
                </a:lnTo>
                <a:lnTo>
                  <a:pt x="565" y="359"/>
                </a:lnTo>
                <a:lnTo>
                  <a:pt x="562" y="352"/>
                </a:lnTo>
                <a:lnTo>
                  <a:pt x="562" y="352"/>
                </a:lnTo>
                <a:lnTo>
                  <a:pt x="562" y="348"/>
                </a:lnTo>
                <a:lnTo>
                  <a:pt x="562" y="343"/>
                </a:lnTo>
                <a:lnTo>
                  <a:pt x="562" y="341"/>
                </a:lnTo>
                <a:lnTo>
                  <a:pt x="559" y="337"/>
                </a:lnTo>
                <a:lnTo>
                  <a:pt x="557" y="333"/>
                </a:lnTo>
                <a:lnTo>
                  <a:pt x="552" y="329"/>
                </a:lnTo>
                <a:lnTo>
                  <a:pt x="552" y="329"/>
                </a:lnTo>
                <a:lnTo>
                  <a:pt x="536" y="316"/>
                </a:lnTo>
                <a:lnTo>
                  <a:pt x="530" y="310"/>
                </a:lnTo>
                <a:lnTo>
                  <a:pt x="525" y="303"/>
                </a:lnTo>
                <a:lnTo>
                  <a:pt x="525" y="303"/>
                </a:lnTo>
                <a:lnTo>
                  <a:pt x="504" y="249"/>
                </a:lnTo>
                <a:lnTo>
                  <a:pt x="504" y="249"/>
                </a:lnTo>
                <a:lnTo>
                  <a:pt x="505" y="247"/>
                </a:lnTo>
                <a:lnTo>
                  <a:pt x="508" y="241"/>
                </a:lnTo>
                <a:lnTo>
                  <a:pt x="510" y="233"/>
                </a:lnTo>
                <a:lnTo>
                  <a:pt x="510" y="228"/>
                </a:lnTo>
                <a:lnTo>
                  <a:pt x="508" y="225"/>
                </a:lnTo>
                <a:lnTo>
                  <a:pt x="508" y="225"/>
                </a:lnTo>
                <a:lnTo>
                  <a:pt x="497" y="206"/>
                </a:lnTo>
                <a:lnTo>
                  <a:pt x="488" y="194"/>
                </a:lnTo>
                <a:lnTo>
                  <a:pt x="480" y="184"/>
                </a:lnTo>
                <a:lnTo>
                  <a:pt x="480" y="184"/>
                </a:lnTo>
                <a:lnTo>
                  <a:pt x="473" y="180"/>
                </a:lnTo>
                <a:lnTo>
                  <a:pt x="463" y="174"/>
                </a:lnTo>
                <a:lnTo>
                  <a:pt x="441" y="162"/>
                </a:lnTo>
                <a:lnTo>
                  <a:pt x="410" y="147"/>
                </a:lnTo>
                <a:lnTo>
                  <a:pt x="410" y="147"/>
                </a:lnTo>
                <a:lnTo>
                  <a:pt x="396" y="131"/>
                </a:lnTo>
                <a:lnTo>
                  <a:pt x="387" y="119"/>
                </a:lnTo>
                <a:lnTo>
                  <a:pt x="382" y="113"/>
                </a:lnTo>
                <a:lnTo>
                  <a:pt x="382" y="113"/>
                </a:lnTo>
                <a:lnTo>
                  <a:pt x="378" y="110"/>
                </a:lnTo>
                <a:lnTo>
                  <a:pt x="372" y="106"/>
                </a:lnTo>
                <a:lnTo>
                  <a:pt x="364" y="99"/>
                </a:lnTo>
                <a:lnTo>
                  <a:pt x="364" y="99"/>
                </a:lnTo>
                <a:lnTo>
                  <a:pt x="356" y="98"/>
                </a:lnTo>
                <a:lnTo>
                  <a:pt x="338" y="96"/>
                </a:lnTo>
                <a:lnTo>
                  <a:pt x="314" y="92"/>
                </a:lnTo>
                <a:lnTo>
                  <a:pt x="314" y="92"/>
                </a:lnTo>
                <a:lnTo>
                  <a:pt x="304" y="83"/>
                </a:lnTo>
                <a:lnTo>
                  <a:pt x="284" y="64"/>
                </a:lnTo>
                <a:lnTo>
                  <a:pt x="284" y="64"/>
                </a:lnTo>
                <a:lnTo>
                  <a:pt x="273" y="54"/>
                </a:lnTo>
                <a:lnTo>
                  <a:pt x="263" y="45"/>
                </a:lnTo>
                <a:lnTo>
                  <a:pt x="259" y="41"/>
                </a:lnTo>
                <a:lnTo>
                  <a:pt x="254" y="38"/>
                </a:lnTo>
                <a:lnTo>
                  <a:pt x="248" y="37"/>
                </a:lnTo>
                <a:lnTo>
                  <a:pt x="242" y="35"/>
                </a:lnTo>
                <a:lnTo>
                  <a:pt x="242" y="35"/>
                </a:lnTo>
                <a:lnTo>
                  <a:pt x="228" y="37"/>
                </a:lnTo>
                <a:lnTo>
                  <a:pt x="213" y="39"/>
                </a:lnTo>
                <a:lnTo>
                  <a:pt x="196" y="44"/>
                </a:lnTo>
                <a:lnTo>
                  <a:pt x="196" y="44"/>
                </a:lnTo>
                <a:lnTo>
                  <a:pt x="189" y="38"/>
                </a:lnTo>
                <a:lnTo>
                  <a:pt x="181" y="32"/>
                </a:lnTo>
                <a:lnTo>
                  <a:pt x="170" y="25"/>
                </a:lnTo>
                <a:lnTo>
                  <a:pt x="158" y="16"/>
                </a:lnTo>
                <a:lnTo>
                  <a:pt x="143" y="9"/>
                </a:lnTo>
                <a:lnTo>
                  <a:pt x="127" y="5"/>
                </a:lnTo>
                <a:lnTo>
                  <a:pt x="118" y="2"/>
                </a:lnTo>
                <a:lnTo>
                  <a:pt x="110" y="1"/>
                </a:lnTo>
                <a:lnTo>
                  <a:pt x="110" y="1"/>
                </a:lnTo>
                <a:lnTo>
                  <a:pt x="100" y="0"/>
                </a:lnTo>
                <a:lnTo>
                  <a:pt x="92" y="0"/>
                </a:lnTo>
                <a:lnTo>
                  <a:pt x="76" y="2"/>
                </a:lnTo>
                <a:lnTo>
                  <a:pt x="63" y="7"/>
                </a:lnTo>
                <a:lnTo>
                  <a:pt x="52" y="13"/>
                </a:lnTo>
                <a:lnTo>
                  <a:pt x="41" y="20"/>
                </a:lnTo>
                <a:lnTo>
                  <a:pt x="33" y="28"/>
                </a:lnTo>
                <a:lnTo>
                  <a:pt x="26" y="37"/>
                </a:lnTo>
                <a:lnTo>
                  <a:pt x="21" y="45"/>
                </a:lnTo>
                <a:lnTo>
                  <a:pt x="21" y="45"/>
                </a:lnTo>
                <a:lnTo>
                  <a:pt x="16" y="53"/>
                </a:lnTo>
                <a:lnTo>
                  <a:pt x="13" y="61"/>
                </a:lnTo>
                <a:lnTo>
                  <a:pt x="7" y="78"/>
                </a:lnTo>
                <a:lnTo>
                  <a:pt x="4" y="91"/>
                </a:lnTo>
                <a:lnTo>
                  <a:pt x="3" y="96"/>
                </a:lnTo>
                <a:lnTo>
                  <a:pt x="3" y="96"/>
                </a:lnTo>
                <a:lnTo>
                  <a:pt x="1" y="112"/>
                </a:lnTo>
                <a:lnTo>
                  <a:pt x="0" y="129"/>
                </a:lnTo>
                <a:lnTo>
                  <a:pt x="1" y="145"/>
                </a:lnTo>
                <a:lnTo>
                  <a:pt x="1" y="145"/>
                </a:lnTo>
                <a:lnTo>
                  <a:pt x="3" y="161"/>
                </a:lnTo>
                <a:lnTo>
                  <a:pt x="9" y="173"/>
                </a:lnTo>
                <a:lnTo>
                  <a:pt x="15" y="184"/>
                </a:lnTo>
                <a:lnTo>
                  <a:pt x="22" y="194"/>
                </a:lnTo>
                <a:lnTo>
                  <a:pt x="22" y="194"/>
                </a:lnTo>
                <a:lnTo>
                  <a:pt x="26" y="199"/>
                </a:lnTo>
                <a:lnTo>
                  <a:pt x="30" y="202"/>
                </a:lnTo>
                <a:lnTo>
                  <a:pt x="41" y="210"/>
                </a:lnTo>
                <a:lnTo>
                  <a:pt x="53" y="217"/>
                </a:lnTo>
                <a:lnTo>
                  <a:pt x="46" y="206"/>
                </a:lnTo>
                <a:lnTo>
                  <a:pt x="46" y="206"/>
                </a:lnTo>
                <a:lnTo>
                  <a:pt x="56" y="214"/>
                </a:lnTo>
                <a:lnTo>
                  <a:pt x="56" y="214"/>
                </a:lnTo>
                <a:lnTo>
                  <a:pt x="58" y="214"/>
                </a:lnTo>
                <a:lnTo>
                  <a:pt x="58" y="212"/>
                </a:lnTo>
                <a:lnTo>
                  <a:pt x="55" y="204"/>
                </a:lnTo>
                <a:lnTo>
                  <a:pt x="53" y="195"/>
                </a:lnTo>
                <a:lnTo>
                  <a:pt x="53" y="195"/>
                </a:lnTo>
                <a:lnTo>
                  <a:pt x="61" y="200"/>
                </a:lnTo>
                <a:lnTo>
                  <a:pt x="69" y="204"/>
                </a:lnTo>
                <a:lnTo>
                  <a:pt x="69" y="204"/>
                </a:lnTo>
                <a:lnTo>
                  <a:pt x="59" y="175"/>
                </a:lnTo>
                <a:lnTo>
                  <a:pt x="59" y="175"/>
                </a:lnTo>
                <a:lnTo>
                  <a:pt x="68" y="178"/>
                </a:lnTo>
                <a:lnTo>
                  <a:pt x="76" y="182"/>
                </a:lnTo>
                <a:lnTo>
                  <a:pt x="80" y="184"/>
                </a:lnTo>
                <a:lnTo>
                  <a:pt x="82" y="187"/>
                </a:lnTo>
                <a:lnTo>
                  <a:pt x="82" y="187"/>
                </a:lnTo>
                <a:lnTo>
                  <a:pt x="86" y="193"/>
                </a:lnTo>
                <a:lnTo>
                  <a:pt x="88" y="199"/>
                </a:lnTo>
                <a:lnTo>
                  <a:pt x="91" y="203"/>
                </a:lnTo>
                <a:lnTo>
                  <a:pt x="92" y="204"/>
                </a:lnTo>
                <a:lnTo>
                  <a:pt x="93" y="206"/>
                </a:lnTo>
                <a:lnTo>
                  <a:pt x="93" y="206"/>
                </a:lnTo>
                <a:lnTo>
                  <a:pt x="97" y="206"/>
                </a:lnTo>
                <a:lnTo>
                  <a:pt x="100" y="203"/>
                </a:lnTo>
                <a:lnTo>
                  <a:pt x="104" y="201"/>
                </a:lnTo>
                <a:lnTo>
                  <a:pt x="104" y="201"/>
                </a:lnTo>
                <a:lnTo>
                  <a:pt x="121" y="208"/>
                </a:lnTo>
                <a:lnTo>
                  <a:pt x="121" y="208"/>
                </a:lnTo>
                <a:lnTo>
                  <a:pt x="127" y="210"/>
                </a:lnTo>
                <a:lnTo>
                  <a:pt x="131" y="212"/>
                </a:lnTo>
                <a:lnTo>
                  <a:pt x="131" y="212"/>
                </a:lnTo>
                <a:lnTo>
                  <a:pt x="132" y="213"/>
                </a:lnTo>
                <a:lnTo>
                  <a:pt x="133" y="213"/>
                </a:lnTo>
                <a:lnTo>
                  <a:pt x="134" y="214"/>
                </a:lnTo>
                <a:lnTo>
                  <a:pt x="134" y="214"/>
                </a:lnTo>
                <a:lnTo>
                  <a:pt x="139" y="213"/>
                </a:lnTo>
                <a:lnTo>
                  <a:pt x="142" y="213"/>
                </a:lnTo>
                <a:lnTo>
                  <a:pt x="142" y="213"/>
                </a:lnTo>
                <a:lnTo>
                  <a:pt x="147" y="215"/>
                </a:lnTo>
                <a:lnTo>
                  <a:pt x="152" y="216"/>
                </a:lnTo>
                <a:lnTo>
                  <a:pt x="157" y="216"/>
                </a:lnTo>
                <a:lnTo>
                  <a:pt x="157" y="216"/>
                </a:lnTo>
                <a:lnTo>
                  <a:pt x="158" y="215"/>
                </a:lnTo>
                <a:lnTo>
                  <a:pt x="160" y="214"/>
                </a:lnTo>
                <a:lnTo>
                  <a:pt x="164" y="208"/>
                </a:lnTo>
                <a:lnTo>
                  <a:pt x="168" y="203"/>
                </a:lnTo>
                <a:lnTo>
                  <a:pt x="169" y="202"/>
                </a:lnTo>
                <a:lnTo>
                  <a:pt x="170" y="202"/>
                </a:lnTo>
                <a:lnTo>
                  <a:pt x="170" y="202"/>
                </a:lnTo>
                <a:lnTo>
                  <a:pt x="177" y="204"/>
                </a:lnTo>
                <a:lnTo>
                  <a:pt x="182" y="208"/>
                </a:lnTo>
                <a:lnTo>
                  <a:pt x="185" y="212"/>
                </a:lnTo>
                <a:lnTo>
                  <a:pt x="185" y="212"/>
                </a:lnTo>
                <a:lnTo>
                  <a:pt x="185" y="217"/>
                </a:lnTo>
                <a:lnTo>
                  <a:pt x="185" y="228"/>
                </a:lnTo>
                <a:lnTo>
                  <a:pt x="185" y="246"/>
                </a:lnTo>
                <a:lnTo>
                  <a:pt x="185" y="246"/>
                </a:lnTo>
                <a:lnTo>
                  <a:pt x="178" y="268"/>
                </a:lnTo>
                <a:lnTo>
                  <a:pt x="172" y="288"/>
                </a:lnTo>
                <a:lnTo>
                  <a:pt x="172" y="288"/>
                </a:lnTo>
                <a:lnTo>
                  <a:pt x="176" y="296"/>
                </a:lnTo>
                <a:lnTo>
                  <a:pt x="183" y="307"/>
                </a:lnTo>
                <a:lnTo>
                  <a:pt x="190" y="320"/>
                </a:lnTo>
                <a:lnTo>
                  <a:pt x="194" y="329"/>
                </a:lnTo>
                <a:lnTo>
                  <a:pt x="194" y="329"/>
                </a:lnTo>
                <a:lnTo>
                  <a:pt x="197" y="337"/>
                </a:lnTo>
                <a:lnTo>
                  <a:pt x="200" y="339"/>
                </a:lnTo>
                <a:lnTo>
                  <a:pt x="200" y="339"/>
                </a:lnTo>
                <a:lnTo>
                  <a:pt x="201" y="355"/>
                </a:lnTo>
                <a:lnTo>
                  <a:pt x="204" y="390"/>
                </a:lnTo>
                <a:lnTo>
                  <a:pt x="207" y="410"/>
                </a:lnTo>
                <a:lnTo>
                  <a:pt x="210" y="429"/>
                </a:lnTo>
                <a:lnTo>
                  <a:pt x="215" y="445"/>
                </a:lnTo>
                <a:lnTo>
                  <a:pt x="217" y="449"/>
                </a:lnTo>
                <a:lnTo>
                  <a:pt x="220" y="454"/>
                </a:lnTo>
                <a:lnTo>
                  <a:pt x="220" y="454"/>
                </a:lnTo>
                <a:lnTo>
                  <a:pt x="244" y="481"/>
                </a:lnTo>
                <a:lnTo>
                  <a:pt x="259" y="497"/>
                </a:lnTo>
                <a:lnTo>
                  <a:pt x="261" y="665"/>
                </a:lnTo>
                <a:lnTo>
                  <a:pt x="261" y="665"/>
                </a:lnTo>
                <a:lnTo>
                  <a:pt x="249" y="679"/>
                </a:lnTo>
                <a:lnTo>
                  <a:pt x="240" y="691"/>
                </a:lnTo>
                <a:lnTo>
                  <a:pt x="236" y="697"/>
                </a:lnTo>
                <a:lnTo>
                  <a:pt x="235" y="701"/>
                </a:lnTo>
                <a:lnTo>
                  <a:pt x="235" y="701"/>
                </a:lnTo>
                <a:lnTo>
                  <a:pt x="234" y="712"/>
                </a:lnTo>
                <a:lnTo>
                  <a:pt x="234" y="723"/>
                </a:lnTo>
                <a:lnTo>
                  <a:pt x="236" y="732"/>
                </a:lnTo>
                <a:lnTo>
                  <a:pt x="237" y="737"/>
                </a:lnTo>
                <a:lnTo>
                  <a:pt x="240" y="739"/>
                </a:lnTo>
                <a:lnTo>
                  <a:pt x="240" y="739"/>
                </a:lnTo>
                <a:lnTo>
                  <a:pt x="244" y="744"/>
                </a:lnTo>
                <a:lnTo>
                  <a:pt x="249" y="746"/>
                </a:lnTo>
                <a:lnTo>
                  <a:pt x="255" y="750"/>
                </a:lnTo>
                <a:lnTo>
                  <a:pt x="255" y="750"/>
                </a:lnTo>
                <a:lnTo>
                  <a:pt x="255" y="759"/>
                </a:lnTo>
                <a:lnTo>
                  <a:pt x="253" y="781"/>
                </a:lnTo>
                <a:lnTo>
                  <a:pt x="250" y="808"/>
                </a:lnTo>
                <a:lnTo>
                  <a:pt x="249" y="831"/>
                </a:lnTo>
                <a:lnTo>
                  <a:pt x="249" y="831"/>
                </a:lnTo>
                <a:lnTo>
                  <a:pt x="250" y="843"/>
                </a:lnTo>
                <a:lnTo>
                  <a:pt x="252" y="856"/>
                </a:lnTo>
                <a:lnTo>
                  <a:pt x="255" y="883"/>
                </a:lnTo>
                <a:lnTo>
                  <a:pt x="260" y="913"/>
                </a:lnTo>
                <a:lnTo>
                  <a:pt x="267" y="923"/>
                </a:lnTo>
                <a:lnTo>
                  <a:pt x="267" y="1131"/>
                </a:lnTo>
                <a:lnTo>
                  <a:pt x="267" y="1131"/>
                </a:lnTo>
                <a:lnTo>
                  <a:pt x="237" y="1131"/>
                </a:lnTo>
                <a:lnTo>
                  <a:pt x="237" y="1131"/>
                </a:lnTo>
                <a:lnTo>
                  <a:pt x="218" y="1130"/>
                </a:lnTo>
                <a:lnTo>
                  <a:pt x="197" y="1130"/>
                </a:lnTo>
                <a:lnTo>
                  <a:pt x="188" y="1130"/>
                </a:lnTo>
                <a:lnTo>
                  <a:pt x="179" y="1131"/>
                </a:lnTo>
                <a:lnTo>
                  <a:pt x="173" y="1133"/>
                </a:lnTo>
                <a:lnTo>
                  <a:pt x="171" y="1135"/>
                </a:lnTo>
                <a:lnTo>
                  <a:pt x="170" y="1138"/>
                </a:lnTo>
                <a:lnTo>
                  <a:pt x="170" y="1138"/>
                </a:lnTo>
                <a:lnTo>
                  <a:pt x="166" y="1147"/>
                </a:lnTo>
                <a:lnTo>
                  <a:pt x="163" y="1158"/>
                </a:lnTo>
                <a:lnTo>
                  <a:pt x="162" y="1166"/>
                </a:lnTo>
                <a:lnTo>
                  <a:pt x="162" y="1170"/>
                </a:lnTo>
                <a:lnTo>
                  <a:pt x="163" y="1172"/>
                </a:lnTo>
                <a:lnTo>
                  <a:pt x="163" y="1172"/>
                </a:lnTo>
                <a:lnTo>
                  <a:pt x="166" y="1176"/>
                </a:lnTo>
                <a:lnTo>
                  <a:pt x="173" y="1179"/>
                </a:lnTo>
                <a:lnTo>
                  <a:pt x="194" y="1187"/>
                </a:lnTo>
                <a:lnTo>
                  <a:pt x="226" y="1199"/>
                </a:lnTo>
                <a:lnTo>
                  <a:pt x="226" y="1199"/>
                </a:lnTo>
                <a:lnTo>
                  <a:pt x="229" y="1200"/>
                </a:lnTo>
                <a:lnTo>
                  <a:pt x="234" y="1200"/>
                </a:lnTo>
                <a:lnTo>
                  <a:pt x="240" y="1200"/>
                </a:lnTo>
                <a:lnTo>
                  <a:pt x="240" y="1206"/>
                </a:lnTo>
                <a:lnTo>
                  <a:pt x="192" y="1206"/>
                </a:lnTo>
                <a:lnTo>
                  <a:pt x="189" y="1218"/>
                </a:lnTo>
                <a:lnTo>
                  <a:pt x="192" y="1231"/>
                </a:lnTo>
                <a:lnTo>
                  <a:pt x="197" y="1238"/>
                </a:lnTo>
                <a:lnTo>
                  <a:pt x="185" y="1274"/>
                </a:lnTo>
                <a:lnTo>
                  <a:pt x="185" y="1274"/>
                </a:lnTo>
                <a:lnTo>
                  <a:pt x="191" y="1276"/>
                </a:lnTo>
                <a:lnTo>
                  <a:pt x="197" y="1277"/>
                </a:lnTo>
                <a:lnTo>
                  <a:pt x="202" y="1279"/>
                </a:lnTo>
                <a:lnTo>
                  <a:pt x="202" y="1279"/>
                </a:lnTo>
                <a:lnTo>
                  <a:pt x="207" y="1277"/>
                </a:lnTo>
                <a:lnTo>
                  <a:pt x="211" y="1276"/>
                </a:lnTo>
                <a:lnTo>
                  <a:pt x="214" y="1274"/>
                </a:lnTo>
                <a:lnTo>
                  <a:pt x="216" y="1274"/>
                </a:lnTo>
                <a:lnTo>
                  <a:pt x="216" y="1274"/>
                </a:lnTo>
                <a:lnTo>
                  <a:pt x="218" y="1275"/>
                </a:lnTo>
                <a:lnTo>
                  <a:pt x="222" y="1276"/>
                </a:lnTo>
                <a:lnTo>
                  <a:pt x="228" y="1277"/>
                </a:lnTo>
                <a:lnTo>
                  <a:pt x="228" y="1277"/>
                </a:lnTo>
                <a:lnTo>
                  <a:pt x="229" y="1276"/>
                </a:lnTo>
                <a:lnTo>
                  <a:pt x="229" y="1275"/>
                </a:lnTo>
                <a:lnTo>
                  <a:pt x="230" y="1276"/>
                </a:lnTo>
                <a:lnTo>
                  <a:pt x="230" y="1276"/>
                </a:lnTo>
                <a:lnTo>
                  <a:pt x="231" y="1276"/>
                </a:lnTo>
                <a:lnTo>
                  <a:pt x="234" y="1276"/>
                </a:lnTo>
                <a:lnTo>
                  <a:pt x="236" y="1276"/>
                </a:lnTo>
                <a:lnTo>
                  <a:pt x="236" y="1276"/>
                </a:lnTo>
                <a:close/>
                <a:moveTo>
                  <a:pt x="279" y="511"/>
                </a:moveTo>
                <a:lnTo>
                  <a:pt x="307" y="530"/>
                </a:lnTo>
                <a:lnTo>
                  <a:pt x="310" y="570"/>
                </a:lnTo>
                <a:lnTo>
                  <a:pt x="310" y="570"/>
                </a:lnTo>
                <a:lnTo>
                  <a:pt x="304" y="571"/>
                </a:lnTo>
                <a:lnTo>
                  <a:pt x="304" y="571"/>
                </a:lnTo>
                <a:lnTo>
                  <a:pt x="300" y="576"/>
                </a:lnTo>
                <a:lnTo>
                  <a:pt x="293" y="584"/>
                </a:lnTo>
                <a:lnTo>
                  <a:pt x="287" y="594"/>
                </a:lnTo>
                <a:lnTo>
                  <a:pt x="286" y="598"/>
                </a:lnTo>
                <a:lnTo>
                  <a:pt x="285" y="603"/>
                </a:lnTo>
                <a:lnTo>
                  <a:pt x="285" y="603"/>
                </a:lnTo>
                <a:lnTo>
                  <a:pt x="285" y="608"/>
                </a:lnTo>
                <a:lnTo>
                  <a:pt x="286" y="611"/>
                </a:lnTo>
                <a:lnTo>
                  <a:pt x="287" y="613"/>
                </a:lnTo>
                <a:lnTo>
                  <a:pt x="288" y="614"/>
                </a:lnTo>
                <a:lnTo>
                  <a:pt x="288" y="614"/>
                </a:lnTo>
                <a:lnTo>
                  <a:pt x="288" y="615"/>
                </a:lnTo>
                <a:lnTo>
                  <a:pt x="286" y="619"/>
                </a:lnTo>
                <a:lnTo>
                  <a:pt x="281" y="623"/>
                </a:lnTo>
                <a:lnTo>
                  <a:pt x="279" y="511"/>
                </a:lnTo>
                <a:close/>
                <a:moveTo>
                  <a:pt x="287" y="941"/>
                </a:moveTo>
                <a:lnTo>
                  <a:pt x="295" y="945"/>
                </a:lnTo>
                <a:lnTo>
                  <a:pt x="295" y="945"/>
                </a:lnTo>
                <a:lnTo>
                  <a:pt x="299" y="980"/>
                </a:lnTo>
                <a:lnTo>
                  <a:pt x="299" y="980"/>
                </a:lnTo>
                <a:lnTo>
                  <a:pt x="304" y="1016"/>
                </a:lnTo>
                <a:lnTo>
                  <a:pt x="304" y="1016"/>
                </a:lnTo>
                <a:lnTo>
                  <a:pt x="305" y="1050"/>
                </a:lnTo>
                <a:lnTo>
                  <a:pt x="305" y="1070"/>
                </a:lnTo>
                <a:lnTo>
                  <a:pt x="305" y="1081"/>
                </a:lnTo>
                <a:lnTo>
                  <a:pt x="305" y="1081"/>
                </a:lnTo>
                <a:lnTo>
                  <a:pt x="301" y="1088"/>
                </a:lnTo>
                <a:lnTo>
                  <a:pt x="295" y="1096"/>
                </a:lnTo>
                <a:lnTo>
                  <a:pt x="288" y="1107"/>
                </a:lnTo>
                <a:lnTo>
                  <a:pt x="287" y="9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2">
            <a:extLst>
              <a:ext uri="{FF2B5EF4-FFF2-40B4-BE49-F238E27FC236}">
                <a16:creationId xmlns:a16="http://schemas.microsoft.com/office/drawing/2014/main" id="{69DF300D-029F-4672-B203-100880E0A728}"/>
              </a:ext>
            </a:extLst>
          </p:cNvPr>
          <p:cNvSpPr>
            <a:spLocks noEditPoints="1"/>
          </p:cNvSpPr>
          <p:nvPr/>
        </p:nvSpPr>
        <p:spPr bwMode="auto">
          <a:xfrm>
            <a:off x="4539476" y="2719163"/>
            <a:ext cx="904508" cy="1662338"/>
          </a:xfrm>
          <a:custGeom>
            <a:avLst/>
            <a:gdLst>
              <a:gd name="T0" fmla="*/ 146 w 703"/>
              <a:gd name="T1" fmla="*/ 102 h 1292"/>
              <a:gd name="T2" fmla="*/ 164 w 703"/>
              <a:gd name="T3" fmla="*/ 145 h 1292"/>
              <a:gd name="T4" fmla="*/ 169 w 703"/>
              <a:gd name="T5" fmla="*/ 180 h 1292"/>
              <a:gd name="T6" fmla="*/ 170 w 703"/>
              <a:gd name="T7" fmla="*/ 198 h 1292"/>
              <a:gd name="T8" fmla="*/ 134 w 703"/>
              <a:gd name="T9" fmla="*/ 227 h 1292"/>
              <a:gd name="T10" fmla="*/ 69 w 703"/>
              <a:gd name="T11" fmla="*/ 291 h 1292"/>
              <a:gd name="T12" fmla="*/ 55 w 703"/>
              <a:gd name="T13" fmla="*/ 462 h 1292"/>
              <a:gd name="T14" fmla="*/ 52 w 703"/>
              <a:gd name="T15" fmla="*/ 587 h 1292"/>
              <a:gd name="T16" fmla="*/ 62 w 703"/>
              <a:gd name="T17" fmla="*/ 604 h 1292"/>
              <a:gd name="T18" fmla="*/ 66 w 703"/>
              <a:gd name="T19" fmla="*/ 646 h 1292"/>
              <a:gd name="T20" fmla="*/ 71 w 703"/>
              <a:gd name="T21" fmla="*/ 701 h 1292"/>
              <a:gd name="T22" fmla="*/ 24 w 703"/>
              <a:gd name="T23" fmla="*/ 846 h 1292"/>
              <a:gd name="T24" fmla="*/ 5 w 703"/>
              <a:gd name="T25" fmla="*/ 994 h 1292"/>
              <a:gd name="T26" fmla="*/ 162 w 703"/>
              <a:gd name="T27" fmla="*/ 1008 h 1292"/>
              <a:gd name="T28" fmla="*/ 119 w 703"/>
              <a:gd name="T29" fmla="*/ 1256 h 1292"/>
              <a:gd name="T30" fmla="*/ 208 w 703"/>
              <a:gd name="T31" fmla="*/ 1284 h 1292"/>
              <a:gd name="T32" fmla="*/ 241 w 703"/>
              <a:gd name="T33" fmla="*/ 1292 h 1292"/>
              <a:gd name="T34" fmla="*/ 391 w 703"/>
              <a:gd name="T35" fmla="*/ 1275 h 1292"/>
              <a:gd name="T36" fmla="*/ 415 w 703"/>
              <a:gd name="T37" fmla="*/ 1244 h 1292"/>
              <a:gd name="T38" fmla="*/ 360 w 703"/>
              <a:gd name="T39" fmla="*/ 1233 h 1292"/>
              <a:gd name="T40" fmla="*/ 323 w 703"/>
              <a:gd name="T41" fmla="*/ 1203 h 1292"/>
              <a:gd name="T42" fmla="*/ 328 w 703"/>
              <a:gd name="T43" fmla="*/ 1189 h 1292"/>
              <a:gd name="T44" fmla="*/ 343 w 703"/>
              <a:gd name="T45" fmla="*/ 1024 h 1292"/>
              <a:gd name="T46" fmla="*/ 348 w 703"/>
              <a:gd name="T47" fmla="*/ 825 h 1292"/>
              <a:gd name="T48" fmla="*/ 380 w 703"/>
              <a:gd name="T49" fmla="*/ 754 h 1292"/>
              <a:gd name="T50" fmla="*/ 406 w 703"/>
              <a:gd name="T51" fmla="*/ 950 h 1292"/>
              <a:gd name="T52" fmla="*/ 391 w 703"/>
              <a:gd name="T53" fmla="*/ 764 h 1292"/>
              <a:gd name="T54" fmla="*/ 403 w 703"/>
              <a:gd name="T55" fmla="*/ 753 h 1292"/>
              <a:gd name="T56" fmla="*/ 508 w 703"/>
              <a:gd name="T57" fmla="*/ 910 h 1292"/>
              <a:gd name="T58" fmla="*/ 518 w 703"/>
              <a:gd name="T59" fmla="*/ 938 h 1292"/>
              <a:gd name="T60" fmla="*/ 557 w 703"/>
              <a:gd name="T61" fmla="*/ 1012 h 1292"/>
              <a:gd name="T62" fmla="*/ 609 w 703"/>
              <a:gd name="T63" fmla="*/ 1079 h 1292"/>
              <a:gd name="T64" fmla="*/ 648 w 703"/>
              <a:gd name="T65" fmla="*/ 1067 h 1292"/>
              <a:gd name="T66" fmla="*/ 685 w 703"/>
              <a:gd name="T67" fmla="*/ 1065 h 1292"/>
              <a:gd name="T68" fmla="*/ 676 w 703"/>
              <a:gd name="T69" fmla="*/ 1012 h 1292"/>
              <a:gd name="T70" fmla="*/ 609 w 703"/>
              <a:gd name="T71" fmla="*/ 957 h 1292"/>
              <a:gd name="T72" fmla="*/ 551 w 703"/>
              <a:gd name="T73" fmla="*/ 930 h 1292"/>
              <a:gd name="T74" fmla="*/ 415 w 703"/>
              <a:gd name="T75" fmla="*/ 709 h 1292"/>
              <a:gd name="T76" fmla="*/ 400 w 703"/>
              <a:gd name="T77" fmla="*/ 651 h 1292"/>
              <a:gd name="T78" fmla="*/ 372 w 703"/>
              <a:gd name="T79" fmla="*/ 573 h 1292"/>
              <a:gd name="T80" fmla="*/ 379 w 703"/>
              <a:gd name="T81" fmla="*/ 541 h 1292"/>
              <a:gd name="T82" fmla="*/ 365 w 703"/>
              <a:gd name="T83" fmla="*/ 476 h 1292"/>
              <a:gd name="T84" fmla="*/ 345 w 703"/>
              <a:gd name="T85" fmla="*/ 375 h 1292"/>
              <a:gd name="T86" fmla="*/ 340 w 703"/>
              <a:gd name="T87" fmla="*/ 297 h 1292"/>
              <a:gd name="T88" fmla="*/ 292 w 703"/>
              <a:gd name="T89" fmla="*/ 242 h 1292"/>
              <a:gd name="T90" fmla="*/ 300 w 703"/>
              <a:gd name="T91" fmla="*/ 198 h 1292"/>
              <a:gd name="T92" fmla="*/ 315 w 703"/>
              <a:gd name="T93" fmla="*/ 162 h 1292"/>
              <a:gd name="T94" fmla="*/ 321 w 703"/>
              <a:gd name="T95" fmla="*/ 132 h 1292"/>
              <a:gd name="T96" fmla="*/ 329 w 703"/>
              <a:gd name="T97" fmla="*/ 114 h 1292"/>
              <a:gd name="T98" fmla="*/ 315 w 703"/>
              <a:gd name="T99" fmla="*/ 34 h 1292"/>
              <a:gd name="T100" fmla="*/ 257 w 703"/>
              <a:gd name="T101" fmla="*/ 1 h 1292"/>
              <a:gd name="T102" fmla="*/ 175 w 703"/>
              <a:gd name="T103" fmla="*/ 30 h 1292"/>
              <a:gd name="T104" fmla="*/ 110 w 703"/>
              <a:gd name="T105" fmla="*/ 729 h 1292"/>
              <a:gd name="T106" fmla="*/ 124 w 703"/>
              <a:gd name="T107" fmla="*/ 750 h 1292"/>
              <a:gd name="T108" fmla="*/ 169 w 703"/>
              <a:gd name="T109" fmla="*/ 888 h 1292"/>
              <a:gd name="T110" fmla="*/ 178 w 703"/>
              <a:gd name="T111" fmla="*/ 933 h 1292"/>
              <a:gd name="T112" fmla="*/ 71 w 703"/>
              <a:gd name="T113" fmla="*/ 709 h 1292"/>
              <a:gd name="T114" fmla="*/ 99 w 703"/>
              <a:gd name="T115" fmla="*/ 957 h 1292"/>
              <a:gd name="T116" fmla="*/ 56 w 703"/>
              <a:gd name="T117" fmla="*/ 726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3" h="1292">
                <a:moveTo>
                  <a:pt x="154" y="77"/>
                </a:moveTo>
                <a:lnTo>
                  <a:pt x="154" y="77"/>
                </a:lnTo>
                <a:lnTo>
                  <a:pt x="147" y="86"/>
                </a:lnTo>
                <a:lnTo>
                  <a:pt x="142" y="95"/>
                </a:lnTo>
                <a:lnTo>
                  <a:pt x="142" y="98"/>
                </a:lnTo>
                <a:lnTo>
                  <a:pt x="142" y="100"/>
                </a:lnTo>
                <a:lnTo>
                  <a:pt x="142" y="100"/>
                </a:lnTo>
                <a:lnTo>
                  <a:pt x="146" y="102"/>
                </a:lnTo>
                <a:lnTo>
                  <a:pt x="150" y="103"/>
                </a:lnTo>
                <a:lnTo>
                  <a:pt x="154" y="104"/>
                </a:lnTo>
                <a:lnTo>
                  <a:pt x="154" y="104"/>
                </a:lnTo>
                <a:lnTo>
                  <a:pt x="158" y="117"/>
                </a:lnTo>
                <a:lnTo>
                  <a:pt x="160" y="128"/>
                </a:lnTo>
                <a:lnTo>
                  <a:pt x="162" y="135"/>
                </a:lnTo>
                <a:lnTo>
                  <a:pt x="162" y="135"/>
                </a:lnTo>
                <a:lnTo>
                  <a:pt x="164" y="145"/>
                </a:lnTo>
                <a:lnTo>
                  <a:pt x="166" y="155"/>
                </a:lnTo>
                <a:lnTo>
                  <a:pt x="166" y="155"/>
                </a:lnTo>
                <a:lnTo>
                  <a:pt x="170" y="162"/>
                </a:lnTo>
                <a:lnTo>
                  <a:pt x="171" y="165"/>
                </a:lnTo>
                <a:lnTo>
                  <a:pt x="170" y="170"/>
                </a:lnTo>
                <a:lnTo>
                  <a:pt x="170" y="170"/>
                </a:lnTo>
                <a:lnTo>
                  <a:pt x="169" y="175"/>
                </a:lnTo>
                <a:lnTo>
                  <a:pt x="169" y="180"/>
                </a:lnTo>
                <a:lnTo>
                  <a:pt x="170" y="183"/>
                </a:lnTo>
                <a:lnTo>
                  <a:pt x="170" y="187"/>
                </a:lnTo>
                <a:lnTo>
                  <a:pt x="170" y="187"/>
                </a:lnTo>
                <a:lnTo>
                  <a:pt x="170" y="189"/>
                </a:lnTo>
                <a:lnTo>
                  <a:pt x="170" y="193"/>
                </a:lnTo>
                <a:lnTo>
                  <a:pt x="170" y="195"/>
                </a:lnTo>
                <a:lnTo>
                  <a:pt x="170" y="198"/>
                </a:lnTo>
                <a:lnTo>
                  <a:pt x="170" y="198"/>
                </a:lnTo>
                <a:lnTo>
                  <a:pt x="169" y="201"/>
                </a:lnTo>
                <a:lnTo>
                  <a:pt x="164" y="207"/>
                </a:lnTo>
                <a:lnTo>
                  <a:pt x="159" y="213"/>
                </a:lnTo>
                <a:lnTo>
                  <a:pt x="154" y="216"/>
                </a:lnTo>
                <a:lnTo>
                  <a:pt x="151" y="218"/>
                </a:lnTo>
                <a:lnTo>
                  <a:pt x="151" y="218"/>
                </a:lnTo>
                <a:lnTo>
                  <a:pt x="141" y="223"/>
                </a:lnTo>
                <a:lnTo>
                  <a:pt x="134" y="227"/>
                </a:lnTo>
                <a:lnTo>
                  <a:pt x="127" y="233"/>
                </a:lnTo>
                <a:lnTo>
                  <a:pt x="99" y="237"/>
                </a:lnTo>
                <a:lnTo>
                  <a:pt x="99" y="237"/>
                </a:lnTo>
                <a:lnTo>
                  <a:pt x="87" y="260"/>
                </a:lnTo>
                <a:lnTo>
                  <a:pt x="78" y="275"/>
                </a:lnTo>
                <a:lnTo>
                  <a:pt x="71" y="285"/>
                </a:lnTo>
                <a:lnTo>
                  <a:pt x="71" y="285"/>
                </a:lnTo>
                <a:lnTo>
                  <a:pt x="69" y="291"/>
                </a:lnTo>
                <a:lnTo>
                  <a:pt x="67" y="305"/>
                </a:lnTo>
                <a:lnTo>
                  <a:pt x="64" y="346"/>
                </a:lnTo>
                <a:lnTo>
                  <a:pt x="60" y="414"/>
                </a:lnTo>
                <a:lnTo>
                  <a:pt x="60" y="414"/>
                </a:lnTo>
                <a:lnTo>
                  <a:pt x="59" y="437"/>
                </a:lnTo>
                <a:lnTo>
                  <a:pt x="59" y="449"/>
                </a:lnTo>
                <a:lnTo>
                  <a:pt x="55" y="462"/>
                </a:lnTo>
                <a:lnTo>
                  <a:pt x="55" y="462"/>
                </a:lnTo>
                <a:lnTo>
                  <a:pt x="54" y="470"/>
                </a:lnTo>
                <a:lnTo>
                  <a:pt x="53" y="483"/>
                </a:lnTo>
                <a:lnTo>
                  <a:pt x="52" y="515"/>
                </a:lnTo>
                <a:lnTo>
                  <a:pt x="52" y="560"/>
                </a:lnTo>
                <a:lnTo>
                  <a:pt x="52" y="560"/>
                </a:lnTo>
                <a:lnTo>
                  <a:pt x="52" y="573"/>
                </a:lnTo>
                <a:lnTo>
                  <a:pt x="52" y="587"/>
                </a:lnTo>
                <a:lnTo>
                  <a:pt x="52" y="587"/>
                </a:lnTo>
                <a:lnTo>
                  <a:pt x="52" y="593"/>
                </a:lnTo>
                <a:lnTo>
                  <a:pt x="52" y="597"/>
                </a:lnTo>
                <a:lnTo>
                  <a:pt x="53" y="601"/>
                </a:lnTo>
                <a:lnTo>
                  <a:pt x="55" y="603"/>
                </a:lnTo>
                <a:lnTo>
                  <a:pt x="55" y="603"/>
                </a:lnTo>
                <a:lnTo>
                  <a:pt x="58" y="604"/>
                </a:lnTo>
                <a:lnTo>
                  <a:pt x="60" y="604"/>
                </a:lnTo>
                <a:lnTo>
                  <a:pt x="62" y="604"/>
                </a:lnTo>
                <a:lnTo>
                  <a:pt x="64" y="607"/>
                </a:lnTo>
                <a:lnTo>
                  <a:pt x="64" y="607"/>
                </a:lnTo>
                <a:lnTo>
                  <a:pt x="67" y="626"/>
                </a:lnTo>
                <a:lnTo>
                  <a:pt x="68" y="635"/>
                </a:lnTo>
                <a:lnTo>
                  <a:pt x="68" y="640"/>
                </a:lnTo>
                <a:lnTo>
                  <a:pt x="67" y="643"/>
                </a:lnTo>
                <a:lnTo>
                  <a:pt x="67" y="643"/>
                </a:lnTo>
                <a:lnTo>
                  <a:pt x="66" y="646"/>
                </a:lnTo>
                <a:lnTo>
                  <a:pt x="67" y="650"/>
                </a:lnTo>
                <a:lnTo>
                  <a:pt x="67" y="653"/>
                </a:lnTo>
                <a:lnTo>
                  <a:pt x="67" y="658"/>
                </a:lnTo>
                <a:lnTo>
                  <a:pt x="67" y="658"/>
                </a:lnTo>
                <a:lnTo>
                  <a:pt x="68" y="666"/>
                </a:lnTo>
                <a:lnTo>
                  <a:pt x="71" y="678"/>
                </a:lnTo>
                <a:lnTo>
                  <a:pt x="75" y="694"/>
                </a:lnTo>
                <a:lnTo>
                  <a:pt x="71" y="701"/>
                </a:lnTo>
                <a:lnTo>
                  <a:pt x="71" y="701"/>
                </a:lnTo>
                <a:lnTo>
                  <a:pt x="62" y="706"/>
                </a:lnTo>
                <a:lnTo>
                  <a:pt x="56" y="711"/>
                </a:lnTo>
                <a:lnTo>
                  <a:pt x="54" y="714"/>
                </a:lnTo>
                <a:lnTo>
                  <a:pt x="52" y="718"/>
                </a:lnTo>
                <a:lnTo>
                  <a:pt x="52" y="718"/>
                </a:lnTo>
                <a:lnTo>
                  <a:pt x="42" y="760"/>
                </a:lnTo>
                <a:lnTo>
                  <a:pt x="24" y="846"/>
                </a:lnTo>
                <a:lnTo>
                  <a:pt x="7" y="931"/>
                </a:lnTo>
                <a:lnTo>
                  <a:pt x="0" y="973"/>
                </a:lnTo>
                <a:lnTo>
                  <a:pt x="0" y="973"/>
                </a:lnTo>
                <a:lnTo>
                  <a:pt x="1" y="986"/>
                </a:lnTo>
                <a:lnTo>
                  <a:pt x="3" y="991"/>
                </a:lnTo>
                <a:lnTo>
                  <a:pt x="4" y="993"/>
                </a:lnTo>
                <a:lnTo>
                  <a:pt x="4" y="993"/>
                </a:lnTo>
                <a:lnTo>
                  <a:pt x="5" y="994"/>
                </a:lnTo>
                <a:lnTo>
                  <a:pt x="6" y="997"/>
                </a:lnTo>
                <a:lnTo>
                  <a:pt x="7" y="999"/>
                </a:lnTo>
                <a:lnTo>
                  <a:pt x="8" y="1000"/>
                </a:lnTo>
                <a:lnTo>
                  <a:pt x="8" y="1000"/>
                </a:lnTo>
                <a:lnTo>
                  <a:pt x="17" y="1008"/>
                </a:lnTo>
                <a:lnTo>
                  <a:pt x="24" y="1016"/>
                </a:lnTo>
                <a:lnTo>
                  <a:pt x="162" y="1008"/>
                </a:lnTo>
                <a:lnTo>
                  <a:pt x="162" y="1008"/>
                </a:lnTo>
                <a:lnTo>
                  <a:pt x="139" y="1146"/>
                </a:lnTo>
                <a:lnTo>
                  <a:pt x="139" y="1146"/>
                </a:lnTo>
                <a:lnTo>
                  <a:pt x="128" y="1193"/>
                </a:lnTo>
                <a:lnTo>
                  <a:pt x="119" y="1232"/>
                </a:lnTo>
                <a:lnTo>
                  <a:pt x="119" y="1232"/>
                </a:lnTo>
                <a:lnTo>
                  <a:pt x="117" y="1239"/>
                </a:lnTo>
                <a:lnTo>
                  <a:pt x="117" y="1248"/>
                </a:lnTo>
                <a:lnTo>
                  <a:pt x="119" y="1256"/>
                </a:lnTo>
                <a:lnTo>
                  <a:pt x="119" y="1256"/>
                </a:lnTo>
                <a:lnTo>
                  <a:pt x="134" y="1264"/>
                </a:lnTo>
                <a:lnTo>
                  <a:pt x="134" y="1264"/>
                </a:lnTo>
                <a:lnTo>
                  <a:pt x="154" y="1270"/>
                </a:lnTo>
                <a:lnTo>
                  <a:pt x="185" y="1280"/>
                </a:lnTo>
                <a:lnTo>
                  <a:pt x="185" y="1280"/>
                </a:lnTo>
                <a:lnTo>
                  <a:pt x="199" y="1282"/>
                </a:lnTo>
                <a:lnTo>
                  <a:pt x="208" y="1284"/>
                </a:lnTo>
                <a:lnTo>
                  <a:pt x="218" y="1284"/>
                </a:lnTo>
                <a:lnTo>
                  <a:pt x="218" y="1284"/>
                </a:lnTo>
                <a:lnTo>
                  <a:pt x="218" y="1285"/>
                </a:lnTo>
                <a:lnTo>
                  <a:pt x="218" y="1287"/>
                </a:lnTo>
                <a:lnTo>
                  <a:pt x="220" y="1290"/>
                </a:lnTo>
                <a:lnTo>
                  <a:pt x="225" y="1292"/>
                </a:lnTo>
                <a:lnTo>
                  <a:pt x="225" y="1292"/>
                </a:lnTo>
                <a:lnTo>
                  <a:pt x="241" y="1292"/>
                </a:lnTo>
                <a:lnTo>
                  <a:pt x="264" y="1291"/>
                </a:lnTo>
                <a:lnTo>
                  <a:pt x="316" y="1287"/>
                </a:lnTo>
                <a:lnTo>
                  <a:pt x="316" y="1287"/>
                </a:lnTo>
                <a:lnTo>
                  <a:pt x="336" y="1286"/>
                </a:lnTo>
                <a:lnTo>
                  <a:pt x="358" y="1284"/>
                </a:lnTo>
                <a:lnTo>
                  <a:pt x="377" y="1280"/>
                </a:lnTo>
                <a:lnTo>
                  <a:pt x="385" y="1279"/>
                </a:lnTo>
                <a:lnTo>
                  <a:pt x="391" y="1275"/>
                </a:lnTo>
                <a:lnTo>
                  <a:pt x="391" y="1275"/>
                </a:lnTo>
                <a:lnTo>
                  <a:pt x="397" y="1273"/>
                </a:lnTo>
                <a:lnTo>
                  <a:pt x="402" y="1269"/>
                </a:lnTo>
                <a:lnTo>
                  <a:pt x="412" y="1260"/>
                </a:lnTo>
                <a:lnTo>
                  <a:pt x="414" y="1255"/>
                </a:lnTo>
                <a:lnTo>
                  <a:pt x="416" y="1251"/>
                </a:lnTo>
                <a:lnTo>
                  <a:pt x="416" y="1246"/>
                </a:lnTo>
                <a:lnTo>
                  <a:pt x="415" y="1244"/>
                </a:lnTo>
                <a:lnTo>
                  <a:pt x="415" y="1244"/>
                </a:lnTo>
                <a:lnTo>
                  <a:pt x="412" y="1243"/>
                </a:lnTo>
                <a:lnTo>
                  <a:pt x="406" y="1241"/>
                </a:lnTo>
                <a:lnTo>
                  <a:pt x="392" y="1239"/>
                </a:lnTo>
                <a:lnTo>
                  <a:pt x="378" y="1238"/>
                </a:lnTo>
                <a:lnTo>
                  <a:pt x="367" y="1237"/>
                </a:lnTo>
                <a:lnTo>
                  <a:pt x="367" y="1237"/>
                </a:lnTo>
                <a:lnTo>
                  <a:pt x="360" y="1233"/>
                </a:lnTo>
                <a:lnTo>
                  <a:pt x="353" y="1230"/>
                </a:lnTo>
                <a:lnTo>
                  <a:pt x="340" y="1220"/>
                </a:lnTo>
                <a:lnTo>
                  <a:pt x="340" y="1220"/>
                </a:lnTo>
                <a:lnTo>
                  <a:pt x="335" y="1217"/>
                </a:lnTo>
                <a:lnTo>
                  <a:pt x="330" y="1212"/>
                </a:lnTo>
                <a:lnTo>
                  <a:pt x="324" y="1205"/>
                </a:lnTo>
                <a:lnTo>
                  <a:pt x="324" y="1205"/>
                </a:lnTo>
                <a:lnTo>
                  <a:pt x="323" y="1203"/>
                </a:lnTo>
                <a:lnTo>
                  <a:pt x="323" y="1201"/>
                </a:lnTo>
                <a:lnTo>
                  <a:pt x="324" y="1199"/>
                </a:lnTo>
                <a:lnTo>
                  <a:pt x="324" y="1197"/>
                </a:lnTo>
                <a:lnTo>
                  <a:pt x="324" y="1197"/>
                </a:lnTo>
                <a:lnTo>
                  <a:pt x="324" y="1195"/>
                </a:lnTo>
                <a:lnTo>
                  <a:pt x="325" y="1193"/>
                </a:lnTo>
                <a:lnTo>
                  <a:pt x="328" y="1189"/>
                </a:lnTo>
                <a:lnTo>
                  <a:pt x="328" y="1189"/>
                </a:lnTo>
                <a:lnTo>
                  <a:pt x="329" y="1130"/>
                </a:lnTo>
                <a:lnTo>
                  <a:pt x="330" y="1087"/>
                </a:lnTo>
                <a:lnTo>
                  <a:pt x="330" y="1072"/>
                </a:lnTo>
                <a:lnTo>
                  <a:pt x="331" y="1063"/>
                </a:lnTo>
                <a:lnTo>
                  <a:pt x="331" y="1063"/>
                </a:lnTo>
                <a:lnTo>
                  <a:pt x="339" y="1047"/>
                </a:lnTo>
                <a:lnTo>
                  <a:pt x="341" y="1037"/>
                </a:lnTo>
                <a:lnTo>
                  <a:pt x="343" y="1024"/>
                </a:lnTo>
                <a:lnTo>
                  <a:pt x="343" y="1024"/>
                </a:lnTo>
                <a:lnTo>
                  <a:pt x="346" y="997"/>
                </a:lnTo>
                <a:lnTo>
                  <a:pt x="347" y="952"/>
                </a:lnTo>
                <a:lnTo>
                  <a:pt x="348" y="910"/>
                </a:lnTo>
                <a:lnTo>
                  <a:pt x="348" y="886"/>
                </a:lnTo>
                <a:lnTo>
                  <a:pt x="348" y="886"/>
                </a:lnTo>
                <a:lnTo>
                  <a:pt x="348" y="864"/>
                </a:lnTo>
                <a:lnTo>
                  <a:pt x="348" y="825"/>
                </a:lnTo>
                <a:lnTo>
                  <a:pt x="351" y="788"/>
                </a:lnTo>
                <a:lnTo>
                  <a:pt x="352" y="768"/>
                </a:lnTo>
                <a:lnTo>
                  <a:pt x="352" y="768"/>
                </a:lnTo>
                <a:lnTo>
                  <a:pt x="357" y="756"/>
                </a:lnTo>
                <a:lnTo>
                  <a:pt x="360" y="749"/>
                </a:lnTo>
                <a:lnTo>
                  <a:pt x="383" y="745"/>
                </a:lnTo>
                <a:lnTo>
                  <a:pt x="383" y="745"/>
                </a:lnTo>
                <a:lnTo>
                  <a:pt x="380" y="754"/>
                </a:lnTo>
                <a:lnTo>
                  <a:pt x="379" y="761"/>
                </a:lnTo>
                <a:lnTo>
                  <a:pt x="379" y="764"/>
                </a:lnTo>
                <a:lnTo>
                  <a:pt x="379" y="764"/>
                </a:lnTo>
                <a:lnTo>
                  <a:pt x="388" y="858"/>
                </a:lnTo>
                <a:lnTo>
                  <a:pt x="395" y="950"/>
                </a:lnTo>
                <a:lnTo>
                  <a:pt x="395" y="950"/>
                </a:lnTo>
                <a:lnTo>
                  <a:pt x="401" y="950"/>
                </a:lnTo>
                <a:lnTo>
                  <a:pt x="406" y="950"/>
                </a:lnTo>
                <a:lnTo>
                  <a:pt x="407" y="950"/>
                </a:lnTo>
                <a:lnTo>
                  <a:pt x="407" y="950"/>
                </a:lnTo>
                <a:lnTo>
                  <a:pt x="407" y="947"/>
                </a:lnTo>
                <a:lnTo>
                  <a:pt x="407" y="945"/>
                </a:lnTo>
                <a:lnTo>
                  <a:pt x="407" y="945"/>
                </a:lnTo>
                <a:lnTo>
                  <a:pt x="400" y="854"/>
                </a:lnTo>
                <a:lnTo>
                  <a:pt x="391" y="764"/>
                </a:lnTo>
                <a:lnTo>
                  <a:pt x="391" y="764"/>
                </a:lnTo>
                <a:lnTo>
                  <a:pt x="391" y="763"/>
                </a:lnTo>
                <a:lnTo>
                  <a:pt x="391" y="762"/>
                </a:lnTo>
                <a:lnTo>
                  <a:pt x="392" y="760"/>
                </a:lnTo>
                <a:lnTo>
                  <a:pt x="395" y="756"/>
                </a:lnTo>
                <a:lnTo>
                  <a:pt x="395" y="756"/>
                </a:lnTo>
                <a:lnTo>
                  <a:pt x="400" y="753"/>
                </a:lnTo>
                <a:lnTo>
                  <a:pt x="402" y="751"/>
                </a:lnTo>
                <a:lnTo>
                  <a:pt x="403" y="753"/>
                </a:lnTo>
                <a:lnTo>
                  <a:pt x="403" y="753"/>
                </a:lnTo>
                <a:lnTo>
                  <a:pt x="415" y="773"/>
                </a:lnTo>
                <a:lnTo>
                  <a:pt x="427" y="792"/>
                </a:lnTo>
                <a:lnTo>
                  <a:pt x="427" y="792"/>
                </a:lnTo>
                <a:lnTo>
                  <a:pt x="467" y="849"/>
                </a:lnTo>
                <a:lnTo>
                  <a:pt x="506" y="906"/>
                </a:lnTo>
                <a:lnTo>
                  <a:pt x="506" y="906"/>
                </a:lnTo>
                <a:lnTo>
                  <a:pt x="508" y="910"/>
                </a:lnTo>
                <a:lnTo>
                  <a:pt x="510" y="915"/>
                </a:lnTo>
                <a:lnTo>
                  <a:pt x="510" y="918"/>
                </a:lnTo>
                <a:lnTo>
                  <a:pt x="510" y="918"/>
                </a:lnTo>
                <a:lnTo>
                  <a:pt x="511" y="922"/>
                </a:lnTo>
                <a:lnTo>
                  <a:pt x="513" y="928"/>
                </a:lnTo>
                <a:lnTo>
                  <a:pt x="516" y="934"/>
                </a:lnTo>
                <a:lnTo>
                  <a:pt x="518" y="938"/>
                </a:lnTo>
                <a:lnTo>
                  <a:pt x="518" y="938"/>
                </a:lnTo>
                <a:lnTo>
                  <a:pt x="524" y="943"/>
                </a:lnTo>
                <a:lnTo>
                  <a:pt x="536" y="955"/>
                </a:lnTo>
                <a:lnTo>
                  <a:pt x="548" y="965"/>
                </a:lnTo>
                <a:lnTo>
                  <a:pt x="553" y="973"/>
                </a:lnTo>
                <a:lnTo>
                  <a:pt x="553" y="973"/>
                </a:lnTo>
                <a:lnTo>
                  <a:pt x="555" y="991"/>
                </a:lnTo>
                <a:lnTo>
                  <a:pt x="555" y="1004"/>
                </a:lnTo>
                <a:lnTo>
                  <a:pt x="557" y="1012"/>
                </a:lnTo>
                <a:lnTo>
                  <a:pt x="557" y="1012"/>
                </a:lnTo>
                <a:lnTo>
                  <a:pt x="560" y="1020"/>
                </a:lnTo>
                <a:lnTo>
                  <a:pt x="560" y="1023"/>
                </a:lnTo>
                <a:lnTo>
                  <a:pt x="561" y="1024"/>
                </a:lnTo>
                <a:lnTo>
                  <a:pt x="561" y="1024"/>
                </a:lnTo>
                <a:lnTo>
                  <a:pt x="585" y="1052"/>
                </a:lnTo>
                <a:lnTo>
                  <a:pt x="600" y="1071"/>
                </a:lnTo>
                <a:lnTo>
                  <a:pt x="609" y="1079"/>
                </a:lnTo>
                <a:lnTo>
                  <a:pt x="609" y="1079"/>
                </a:lnTo>
                <a:lnTo>
                  <a:pt x="616" y="1075"/>
                </a:lnTo>
                <a:lnTo>
                  <a:pt x="622" y="1073"/>
                </a:lnTo>
                <a:lnTo>
                  <a:pt x="628" y="1071"/>
                </a:lnTo>
                <a:lnTo>
                  <a:pt x="628" y="1071"/>
                </a:lnTo>
                <a:lnTo>
                  <a:pt x="634" y="1071"/>
                </a:lnTo>
                <a:lnTo>
                  <a:pt x="639" y="1069"/>
                </a:lnTo>
                <a:lnTo>
                  <a:pt x="648" y="1067"/>
                </a:lnTo>
                <a:lnTo>
                  <a:pt x="648" y="1067"/>
                </a:lnTo>
                <a:lnTo>
                  <a:pt x="653" y="1067"/>
                </a:lnTo>
                <a:lnTo>
                  <a:pt x="659" y="1069"/>
                </a:lnTo>
                <a:lnTo>
                  <a:pt x="669" y="1069"/>
                </a:lnTo>
                <a:lnTo>
                  <a:pt x="673" y="1068"/>
                </a:lnTo>
                <a:lnTo>
                  <a:pt x="679" y="1067"/>
                </a:lnTo>
                <a:lnTo>
                  <a:pt x="679" y="1067"/>
                </a:lnTo>
                <a:lnTo>
                  <a:pt x="685" y="1065"/>
                </a:lnTo>
                <a:lnTo>
                  <a:pt x="690" y="1061"/>
                </a:lnTo>
                <a:lnTo>
                  <a:pt x="695" y="1056"/>
                </a:lnTo>
                <a:lnTo>
                  <a:pt x="699" y="1052"/>
                </a:lnTo>
                <a:lnTo>
                  <a:pt x="702" y="1043"/>
                </a:lnTo>
                <a:lnTo>
                  <a:pt x="703" y="1040"/>
                </a:lnTo>
                <a:lnTo>
                  <a:pt x="703" y="1040"/>
                </a:lnTo>
                <a:lnTo>
                  <a:pt x="691" y="1029"/>
                </a:lnTo>
                <a:lnTo>
                  <a:pt x="676" y="1012"/>
                </a:lnTo>
                <a:lnTo>
                  <a:pt x="676" y="1012"/>
                </a:lnTo>
                <a:lnTo>
                  <a:pt x="671" y="1007"/>
                </a:lnTo>
                <a:lnTo>
                  <a:pt x="665" y="1003"/>
                </a:lnTo>
                <a:lnTo>
                  <a:pt x="652" y="993"/>
                </a:lnTo>
                <a:lnTo>
                  <a:pt x="652" y="993"/>
                </a:lnTo>
                <a:lnTo>
                  <a:pt x="630" y="974"/>
                </a:lnTo>
                <a:lnTo>
                  <a:pt x="618" y="964"/>
                </a:lnTo>
                <a:lnTo>
                  <a:pt x="609" y="957"/>
                </a:lnTo>
                <a:lnTo>
                  <a:pt x="609" y="957"/>
                </a:lnTo>
                <a:lnTo>
                  <a:pt x="600" y="953"/>
                </a:lnTo>
                <a:lnTo>
                  <a:pt x="593" y="951"/>
                </a:lnTo>
                <a:lnTo>
                  <a:pt x="585" y="950"/>
                </a:lnTo>
                <a:lnTo>
                  <a:pt x="585" y="950"/>
                </a:lnTo>
                <a:lnTo>
                  <a:pt x="569" y="945"/>
                </a:lnTo>
                <a:lnTo>
                  <a:pt x="569" y="945"/>
                </a:lnTo>
                <a:lnTo>
                  <a:pt x="551" y="930"/>
                </a:lnTo>
                <a:lnTo>
                  <a:pt x="540" y="918"/>
                </a:lnTo>
                <a:lnTo>
                  <a:pt x="534" y="910"/>
                </a:lnTo>
                <a:lnTo>
                  <a:pt x="534" y="910"/>
                </a:lnTo>
                <a:lnTo>
                  <a:pt x="514" y="882"/>
                </a:lnTo>
                <a:lnTo>
                  <a:pt x="471" y="822"/>
                </a:lnTo>
                <a:lnTo>
                  <a:pt x="412" y="737"/>
                </a:lnTo>
                <a:lnTo>
                  <a:pt x="412" y="737"/>
                </a:lnTo>
                <a:lnTo>
                  <a:pt x="415" y="709"/>
                </a:lnTo>
                <a:lnTo>
                  <a:pt x="415" y="709"/>
                </a:lnTo>
                <a:lnTo>
                  <a:pt x="414" y="696"/>
                </a:lnTo>
                <a:lnTo>
                  <a:pt x="413" y="688"/>
                </a:lnTo>
                <a:lnTo>
                  <a:pt x="412" y="682"/>
                </a:lnTo>
                <a:lnTo>
                  <a:pt x="412" y="682"/>
                </a:lnTo>
                <a:lnTo>
                  <a:pt x="404" y="664"/>
                </a:lnTo>
                <a:lnTo>
                  <a:pt x="402" y="654"/>
                </a:lnTo>
                <a:lnTo>
                  <a:pt x="400" y="651"/>
                </a:lnTo>
                <a:lnTo>
                  <a:pt x="400" y="651"/>
                </a:lnTo>
                <a:lnTo>
                  <a:pt x="396" y="643"/>
                </a:lnTo>
                <a:lnTo>
                  <a:pt x="390" y="623"/>
                </a:lnTo>
                <a:lnTo>
                  <a:pt x="384" y="603"/>
                </a:lnTo>
                <a:lnTo>
                  <a:pt x="379" y="587"/>
                </a:lnTo>
                <a:lnTo>
                  <a:pt x="379" y="587"/>
                </a:lnTo>
                <a:lnTo>
                  <a:pt x="376" y="579"/>
                </a:lnTo>
                <a:lnTo>
                  <a:pt x="372" y="573"/>
                </a:lnTo>
                <a:lnTo>
                  <a:pt x="371" y="567"/>
                </a:lnTo>
                <a:lnTo>
                  <a:pt x="371" y="564"/>
                </a:lnTo>
                <a:lnTo>
                  <a:pt x="372" y="560"/>
                </a:lnTo>
                <a:lnTo>
                  <a:pt x="372" y="560"/>
                </a:lnTo>
                <a:lnTo>
                  <a:pt x="374" y="554"/>
                </a:lnTo>
                <a:lnTo>
                  <a:pt x="377" y="550"/>
                </a:lnTo>
                <a:lnTo>
                  <a:pt x="379" y="547"/>
                </a:lnTo>
                <a:lnTo>
                  <a:pt x="379" y="541"/>
                </a:lnTo>
                <a:lnTo>
                  <a:pt x="379" y="541"/>
                </a:lnTo>
                <a:lnTo>
                  <a:pt x="378" y="530"/>
                </a:lnTo>
                <a:lnTo>
                  <a:pt x="374" y="518"/>
                </a:lnTo>
                <a:lnTo>
                  <a:pt x="367" y="497"/>
                </a:lnTo>
                <a:lnTo>
                  <a:pt x="367" y="497"/>
                </a:lnTo>
                <a:lnTo>
                  <a:pt x="366" y="491"/>
                </a:lnTo>
                <a:lnTo>
                  <a:pt x="366" y="483"/>
                </a:lnTo>
                <a:lnTo>
                  <a:pt x="365" y="476"/>
                </a:lnTo>
                <a:lnTo>
                  <a:pt x="364" y="469"/>
                </a:lnTo>
                <a:lnTo>
                  <a:pt x="364" y="469"/>
                </a:lnTo>
                <a:lnTo>
                  <a:pt x="359" y="457"/>
                </a:lnTo>
                <a:lnTo>
                  <a:pt x="355" y="450"/>
                </a:lnTo>
                <a:lnTo>
                  <a:pt x="355" y="450"/>
                </a:lnTo>
                <a:lnTo>
                  <a:pt x="353" y="436"/>
                </a:lnTo>
                <a:lnTo>
                  <a:pt x="349" y="406"/>
                </a:lnTo>
                <a:lnTo>
                  <a:pt x="345" y="375"/>
                </a:lnTo>
                <a:lnTo>
                  <a:pt x="343" y="355"/>
                </a:lnTo>
                <a:lnTo>
                  <a:pt x="343" y="355"/>
                </a:lnTo>
                <a:lnTo>
                  <a:pt x="345" y="343"/>
                </a:lnTo>
                <a:lnTo>
                  <a:pt x="345" y="327"/>
                </a:lnTo>
                <a:lnTo>
                  <a:pt x="342" y="310"/>
                </a:lnTo>
                <a:lnTo>
                  <a:pt x="341" y="302"/>
                </a:lnTo>
                <a:lnTo>
                  <a:pt x="340" y="297"/>
                </a:lnTo>
                <a:lnTo>
                  <a:pt x="340" y="297"/>
                </a:lnTo>
                <a:lnTo>
                  <a:pt x="335" y="286"/>
                </a:lnTo>
                <a:lnTo>
                  <a:pt x="330" y="275"/>
                </a:lnTo>
                <a:lnTo>
                  <a:pt x="324" y="266"/>
                </a:lnTo>
                <a:lnTo>
                  <a:pt x="322" y="263"/>
                </a:lnTo>
                <a:lnTo>
                  <a:pt x="321" y="261"/>
                </a:lnTo>
                <a:lnTo>
                  <a:pt x="321" y="261"/>
                </a:lnTo>
                <a:lnTo>
                  <a:pt x="304" y="250"/>
                </a:lnTo>
                <a:lnTo>
                  <a:pt x="292" y="242"/>
                </a:lnTo>
                <a:lnTo>
                  <a:pt x="292" y="242"/>
                </a:lnTo>
                <a:lnTo>
                  <a:pt x="276" y="218"/>
                </a:lnTo>
                <a:lnTo>
                  <a:pt x="276" y="202"/>
                </a:lnTo>
                <a:lnTo>
                  <a:pt x="276" y="202"/>
                </a:lnTo>
                <a:lnTo>
                  <a:pt x="286" y="202"/>
                </a:lnTo>
                <a:lnTo>
                  <a:pt x="294" y="201"/>
                </a:lnTo>
                <a:lnTo>
                  <a:pt x="298" y="200"/>
                </a:lnTo>
                <a:lnTo>
                  <a:pt x="300" y="198"/>
                </a:lnTo>
                <a:lnTo>
                  <a:pt x="300" y="198"/>
                </a:lnTo>
                <a:lnTo>
                  <a:pt x="304" y="193"/>
                </a:lnTo>
                <a:lnTo>
                  <a:pt x="306" y="188"/>
                </a:lnTo>
                <a:lnTo>
                  <a:pt x="309" y="178"/>
                </a:lnTo>
                <a:lnTo>
                  <a:pt x="309" y="178"/>
                </a:lnTo>
                <a:lnTo>
                  <a:pt x="312" y="163"/>
                </a:lnTo>
                <a:lnTo>
                  <a:pt x="312" y="163"/>
                </a:lnTo>
                <a:lnTo>
                  <a:pt x="315" y="162"/>
                </a:lnTo>
                <a:lnTo>
                  <a:pt x="316" y="159"/>
                </a:lnTo>
                <a:lnTo>
                  <a:pt x="316" y="155"/>
                </a:lnTo>
                <a:lnTo>
                  <a:pt x="316" y="155"/>
                </a:lnTo>
                <a:lnTo>
                  <a:pt x="316" y="149"/>
                </a:lnTo>
                <a:lnTo>
                  <a:pt x="316" y="143"/>
                </a:lnTo>
                <a:lnTo>
                  <a:pt x="316" y="143"/>
                </a:lnTo>
                <a:lnTo>
                  <a:pt x="318" y="135"/>
                </a:lnTo>
                <a:lnTo>
                  <a:pt x="321" y="132"/>
                </a:lnTo>
                <a:lnTo>
                  <a:pt x="321" y="132"/>
                </a:lnTo>
                <a:lnTo>
                  <a:pt x="328" y="131"/>
                </a:lnTo>
                <a:lnTo>
                  <a:pt x="334" y="129"/>
                </a:lnTo>
                <a:lnTo>
                  <a:pt x="335" y="128"/>
                </a:lnTo>
                <a:lnTo>
                  <a:pt x="336" y="127"/>
                </a:lnTo>
                <a:lnTo>
                  <a:pt x="336" y="127"/>
                </a:lnTo>
                <a:lnTo>
                  <a:pt x="331" y="119"/>
                </a:lnTo>
                <a:lnTo>
                  <a:pt x="329" y="114"/>
                </a:lnTo>
                <a:lnTo>
                  <a:pt x="328" y="108"/>
                </a:lnTo>
                <a:lnTo>
                  <a:pt x="328" y="108"/>
                </a:lnTo>
                <a:lnTo>
                  <a:pt x="327" y="79"/>
                </a:lnTo>
                <a:lnTo>
                  <a:pt x="325" y="62"/>
                </a:lnTo>
                <a:lnTo>
                  <a:pt x="324" y="53"/>
                </a:lnTo>
                <a:lnTo>
                  <a:pt x="324" y="53"/>
                </a:lnTo>
                <a:lnTo>
                  <a:pt x="322" y="46"/>
                </a:lnTo>
                <a:lnTo>
                  <a:pt x="315" y="34"/>
                </a:lnTo>
                <a:lnTo>
                  <a:pt x="310" y="27"/>
                </a:lnTo>
                <a:lnTo>
                  <a:pt x="304" y="19"/>
                </a:lnTo>
                <a:lnTo>
                  <a:pt x="297" y="15"/>
                </a:lnTo>
                <a:lnTo>
                  <a:pt x="288" y="10"/>
                </a:lnTo>
                <a:lnTo>
                  <a:pt x="288" y="10"/>
                </a:lnTo>
                <a:lnTo>
                  <a:pt x="279" y="6"/>
                </a:lnTo>
                <a:lnTo>
                  <a:pt x="268" y="4"/>
                </a:lnTo>
                <a:lnTo>
                  <a:pt x="257" y="1"/>
                </a:lnTo>
                <a:lnTo>
                  <a:pt x="245" y="0"/>
                </a:lnTo>
                <a:lnTo>
                  <a:pt x="226" y="0"/>
                </a:lnTo>
                <a:lnTo>
                  <a:pt x="213" y="1"/>
                </a:lnTo>
                <a:lnTo>
                  <a:pt x="213" y="1"/>
                </a:lnTo>
                <a:lnTo>
                  <a:pt x="208" y="4"/>
                </a:lnTo>
                <a:lnTo>
                  <a:pt x="202" y="7"/>
                </a:lnTo>
                <a:lnTo>
                  <a:pt x="188" y="18"/>
                </a:lnTo>
                <a:lnTo>
                  <a:pt x="175" y="30"/>
                </a:lnTo>
                <a:lnTo>
                  <a:pt x="166" y="41"/>
                </a:lnTo>
                <a:lnTo>
                  <a:pt x="166" y="41"/>
                </a:lnTo>
                <a:lnTo>
                  <a:pt x="162" y="50"/>
                </a:lnTo>
                <a:lnTo>
                  <a:pt x="158" y="62"/>
                </a:lnTo>
                <a:lnTo>
                  <a:pt x="154" y="77"/>
                </a:lnTo>
                <a:lnTo>
                  <a:pt x="154" y="77"/>
                </a:lnTo>
                <a:close/>
                <a:moveTo>
                  <a:pt x="110" y="729"/>
                </a:moveTo>
                <a:lnTo>
                  <a:pt x="110" y="729"/>
                </a:lnTo>
                <a:lnTo>
                  <a:pt x="113" y="725"/>
                </a:lnTo>
                <a:lnTo>
                  <a:pt x="115" y="721"/>
                </a:lnTo>
                <a:lnTo>
                  <a:pt x="115" y="721"/>
                </a:lnTo>
                <a:lnTo>
                  <a:pt x="119" y="731"/>
                </a:lnTo>
                <a:lnTo>
                  <a:pt x="121" y="739"/>
                </a:lnTo>
                <a:lnTo>
                  <a:pt x="122" y="745"/>
                </a:lnTo>
                <a:lnTo>
                  <a:pt x="122" y="745"/>
                </a:lnTo>
                <a:lnTo>
                  <a:pt x="124" y="750"/>
                </a:lnTo>
                <a:lnTo>
                  <a:pt x="128" y="760"/>
                </a:lnTo>
                <a:lnTo>
                  <a:pt x="139" y="784"/>
                </a:lnTo>
                <a:lnTo>
                  <a:pt x="139" y="784"/>
                </a:lnTo>
                <a:lnTo>
                  <a:pt x="145" y="806"/>
                </a:lnTo>
                <a:lnTo>
                  <a:pt x="153" y="836"/>
                </a:lnTo>
                <a:lnTo>
                  <a:pt x="162" y="875"/>
                </a:lnTo>
                <a:lnTo>
                  <a:pt x="162" y="875"/>
                </a:lnTo>
                <a:lnTo>
                  <a:pt x="169" y="888"/>
                </a:lnTo>
                <a:lnTo>
                  <a:pt x="175" y="901"/>
                </a:lnTo>
                <a:lnTo>
                  <a:pt x="176" y="908"/>
                </a:lnTo>
                <a:lnTo>
                  <a:pt x="178" y="914"/>
                </a:lnTo>
                <a:lnTo>
                  <a:pt x="178" y="914"/>
                </a:lnTo>
                <a:lnTo>
                  <a:pt x="180" y="924"/>
                </a:lnTo>
                <a:lnTo>
                  <a:pt x="178" y="930"/>
                </a:lnTo>
                <a:lnTo>
                  <a:pt x="178" y="933"/>
                </a:lnTo>
                <a:lnTo>
                  <a:pt x="178" y="933"/>
                </a:lnTo>
                <a:lnTo>
                  <a:pt x="178" y="936"/>
                </a:lnTo>
                <a:lnTo>
                  <a:pt x="178" y="942"/>
                </a:lnTo>
                <a:lnTo>
                  <a:pt x="178" y="942"/>
                </a:lnTo>
                <a:lnTo>
                  <a:pt x="177" y="947"/>
                </a:lnTo>
                <a:lnTo>
                  <a:pt x="178" y="950"/>
                </a:lnTo>
                <a:lnTo>
                  <a:pt x="119" y="953"/>
                </a:lnTo>
                <a:lnTo>
                  <a:pt x="110" y="729"/>
                </a:lnTo>
                <a:close/>
                <a:moveTo>
                  <a:pt x="71" y="709"/>
                </a:moveTo>
                <a:lnTo>
                  <a:pt x="71" y="709"/>
                </a:lnTo>
                <a:lnTo>
                  <a:pt x="73" y="714"/>
                </a:lnTo>
                <a:lnTo>
                  <a:pt x="75" y="718"/>
                </a:lnTo>
                <a:lnTo>
                  <a:pt x="79" y="721"/>
                </a:lnTo>
                <a:lnTo>
                  <a:pt x="79" y="721"/>
                </a:lnTo>
                <a:lnTo>
                  <a:pt x="91" y="729"/>
                </a:lnTo>
                <a:lnTo>
                  <a:pt x="99" y="950"/>
                </a:lnTo>
                <a:lnTo>
                  <a:pt x="99" y="957"/>
                </a:lnTo>
                <a:lnTo>
                  <a:pt x="12" y="957"/>
                </a:lnTo>
                <a:lnTo>
                  <a:pt x="12" y="957"/>
                </a:lnTo>
                <a:lnTo>
                  <a:pt x="16" y="922"/>
                </a:lnTo>
                <a:lnTo>
                  <a:pt x="16" y="922"/>
                </a:lnTo>
                <a:lnTo>
                  <a:pt x="23" y="885"/>
                </a:lnTo>
                <a:lnTo>
                  <a:pt x="37" y="816"/>
                </a:lnTo>
                <a:lnTo>
                  <a:pt x="52" y="749"/>
                </a:lnTo>
                <a:lnTo>
                  <a:pt x="56" y="726"/>
                </a:lnTo>
                <a:lnTo>
                  <a:pt x="60" y="718"/>
                </a:lnTo>
                <a:lnTo>
                  <a:pt x="60" y="718"/>
                </a:lnTo>
                <a:lnTo>
                  <a:pt x="67" y="712"/>
                </a:lnTo>
                <a:lnTo>
                  <a:pt x="71" y="709"/>
                </a:lnTo>
                <a:lnTo>
                  <a:pt x="71" y="7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E570E9BE-09BB-4DBC-8037-01E48047D096}"/>
              </a:ext>
            </a:extLst>
          </p:cNvPr>
          <p:cNvSpPr>
            <a:spLocks noEditPoints="1"/>
          </p:cNvSpPr>
          <p:nvPr/>
        </p:nvSpPr>
        <p:spPr bwMode="auto">
          <a:xfrm>
            <a:off x="6417776" y="2719163"/>
            <a:ext cx="699594" cy="1692484"/>
          </a:xfrm>
          <a:custGeom>
            <a:avLst/>
            <a:gdLst>
              <a:gd name="T0" fmla="*/ 276 w 551"/>
              <a:gd name="T1" fmla="*/ 177 h 1333"/>
              <a:gd name="T2" fmla="*/ 242 w 551"/>
              <a:gd name="T3" fmla="*/ 160 h 1333"/>
              <a:gd name="T4" fmla="*/ 232 w 551"/>
              <a:gd name="T5" fmla="*/ 138 h 1333"/>
              <a:gd name="T6" fmla="*/ 219 w 551"/>
              <a:gd name="T7" fmla="*/ 177 h 1333"/>
              <a:gd name="T8" fmla="*/ 206 w 551"/>
              <a:gd name="T9" fmla="*/ 221 h 1333"/>
              <a:gd name="T10" fmla="*/ 160 w 551"/>
              <a:gd name="T11" fmla="*/ 265 h 1333"/>
              <a:gd name="T12" fmla="*/ 112 w 551"/>
              <a:gd name="T13" fmla="*/ 397 h 1333"/>
              <a:gd name="T14" fmla="*/ 127 w 551"/>
              <a:gd name="T15" fmla="*/ 445 h 1333"/>
              <a:gd name="T16" fmla="*/ 125 w 551"/>
              <a:gd name="T17" fmla="*/ 512 h 1333"/>
              <a:gd name="T18" fmla="*/ 23 w 551"/>
              <a:gd name="T19" fmla="*/ 999 h 1333"/>
              <a:gd name="T20" fmla="*/ 8 w 551"/>
              <a:gd name="T21" fmla="*/ 1147 h 1333"/>
              <a:gd name="T22" fmla="*/ 125 w 551"/>
              <a:gd name="T23" fmla="*/ 1199 h 1333"/>
              <a:gd name="T24" fmla="*/ 198 w 551"/>
              <a:gd name="T25" fmla="*/ 1220 h 1333"/>
              <a:gd name="T26" fmla="*/ 224 w 551"/>
              <a:gd name="T27" fmla="*/ 1212 h 1333"/>
              <a:gd name="T28" fmla="*/ 253 w 551"/>
              <a:gd name="T29" fmla="*/ 1181 h 1333"/>
              <a:gd name="T30" fmla="*/ 259 w 551"/>
              <a:gd name="T31" fmla="*/ 1123 h 1333"/>
              <a:gd name="T32" fmla="*/ 289 w 551"/>
              <a:gd name="T33" fmla="*/ 1059 h 1333"/>
              <a:gd name="T34" fmla="*/ 323 w 551"/>
              <a:gd name="T35" fmla="*/ 961 h 1333"/>
              <a:gd name="T36" fmla="*/ 349 w 551"/>
              <a:gd name="T37" fmla="*/ 914 h 1333"/>
              <a:gd name="T38" fmla="*/ 352 w 551"/>
              <a:gd name="T39" fmla="*/ 1082 h 1333"/>
              <a:gd name="T40" fmla="*/ 358 w 551"/>
              <a:gd name="T41" fmla="*/ 1223 h 1333"/>
              <a:gd name="T42" fmla="*/ 365 w 551"/>
              <a:gd name="T43" fmla="*/ 1293 h 1333"/>
              <a:gd name="T44" fmla="*/ 400 w 551"/>
              <a:gd name="T45" fmla="*/ 1326 h 1333"/>
              <a:gd name="T46" fmla="*/ 464 w 551"/>
              <a:gd name="T47" fmla="*/ 1324 h 1333"/>
              <a:gd name="T48" fmla="*/ 475 w 551"/>
              <a:gd name="T49" fmla="*/ 1303 h 1333"/>
              <a:gd name="T50" fmla="*/ 451 w 551"/>
              <a:gd name="T51" fmla="*/ 1266 h 1333"/>
              <a:gd name="T52" fmla="*/ 477 w 551"/>
              <a:gd name="T53" fmla="*/ 1182 h 1333"/>
              <a:gd name="T54" fmla="*/ 485 w 551"/>
              <a:gd name="T55" fmla="*/ 1059 h 1333"/>
              <a:gd name="T56" fmla="*/ 474 w 551"/>
              <a:gd name="T57" fmla="*/ 866 h 1333"/>
              <a:gd name="T58" fmla="*/ 485 w 551"/>
              <a:gd name="T59" fmla="*/ 769 h 1333"/>
              <a:gd name="T60" fmla="*/ 499 w 551"/>
              <a:gd name="T61" fmla="*/ 764 h 1333"/>
              <a:gd name="T62" fmla="*/ 470 w 551"/>
              <a:gd name="T63" fmla="*/ 657 h 1333"/>
              <a:gd name="T64" fmla="*/ 444 w 551"/>
              <a:gd name="T65" fmla="*/ 576 h 1333"/>
              <a:gd name="T66" fmla="*/ 462 w 551"/>
              <a:gd name="T67" fmla="*/ 562 h 1333"/>
              <a:gd name="T68" fmla="*/ 515 w 551"/>
              <a:gd name="T69" fmla="*/ 674 h 1333"/>
              <a:gd name="T70" fmla="*/ 508 w 551"/>
              <a:gd name="T71" fmla="*/ 720 h 1333"/>
              <a:gd name="T72" fmla="*/ 515 w 551"/>
              <a:gd name="T73" fmla="*/ 756 h 1333"/>
              <a:gd name="T74" fmla="*/ 516 w 551"/>
              <a:gd name="T75" fmla="*/ 767 h 1333"/>
              <a:gd name="T76" fmla="*/ 551 w 551"/>
              <a:gd name="T77" fmla="*/ 717 h 1333"/>
              <a:gd name="T78" fmla="*/ 541 w 551"/>
              <a:gd name="T79" fmla="*/ 616 h 1333"/>
              <a:gd name="T80" fmla="*/ 521 w 551"/>
              <a:gd name="T81" fmla="*/ 532 h 1333"/>
              <a:gd name="T82" fmla="*/ 488 w 551"/>
              <a:gd name="T83" fmla="*/ 315 h 1333"/>
              <a:gd name="T84" fmla="*/ 448 w 551"/>
              <a:gd name="T85" fmla="*/ 251 h 1333"/>
              <a:gd name="T86" fmla="*/ 389 w 551"/>
              <a:gd name="T87" fmla="*/ 201 h 1333"/>
              <a:gd name="T88" fmla="*/ 400 w 551"/>
              <a:gd name="T89" fmla="*/ 147 h 1333"/>
              <a:gd name="T90" fmla="*/ 406 w 551"/>
              <a:gd name="T91" fmla="*/ 99 h 1333"/>
              <a:gd name="T92" fmla="*/ 430 w 551"/>
              <a:gd name="T93" fmla="*/ 64 h 1333"/>
              <a:gd name="T94" fmla="*/ 410 w 551"/>
              <a:gd name="T95" fmla="*/ 18 h 1333"/>
              <a:gd name="T96" fmla="*/ 376 w 551"/>
              <a:gd name="T97" fmla="*/ 20 h 1333"/>
              <a:gd name="T98" fmla="*/ 348 w 551"/>
              <a:gd name="T99" fmla="*/ 0 h 1333"/>
              <a:gd name="T100" fmla="*/ 279 w 551"/>
              <a:gd name="T101" fmla="*/ 33 h 1333"/>
              <a:gd name="T102" fmla="*/ 262 w 551"/>
              <a:gd name="T103" fmla="*/ 80 h 1333"/>
              <a:gd name="T104" fmla="*/ 270 w 551"/>
              <a:gd name="T105" fmla="*/ 125 h 1333"/>
              <a:gd name="T106" fmla="*/ 289 w 551"/>
              <a:gd name="T107" fmla="*/ 157 h 1333"/>
              <a:gd name="T108" fmla="*/ 176 w 551"/>
              <a:gd name="T109" fmla="*/ 774 h 1333"/>
              <a:gd name="T110" fmla="*/ 182 w 551"/>
              <a:gd name="T111" fmla="*/ 839 h 1333"/>
              <a:gd name="T112" fmla="*/ 189 w 551"/>
              <a:gd name="T113" fmla="*/ 908 h 1333"/>
              <a:gd name="T114" fmla="*/ 185 w 551"/>
              <a:gd name="T115" fmla="*/ 954 h 1333"/>
              <a:gd name="T116" fmla="*/ 182 w 551"/>
              <a:gd name="T117" fmla="*/ 98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51" h="1333">
                <a:moveTo>
                  <a:pt x="289" y="157"/>
                </a:moveTo>
                <a:lnTo>
                  <a:pt x="289" y="157"/>
                </a:lnTo>
                <a:lnTo>
                  <a:pt x="283" y="164"/>
                </a:lnTo>
                <a:lnTo>
                  <a:pt x="278" y="170"/>
                </a:lnTo>
                <a:lnTo>
                  <a:pt x="277" y="173"/>
                </a:lnTo>
                <a:lnTo>
                  <a:pt x="276" y="177"/>
                </a:lnTo>
                <a:lnTo>
                  <a:pt x="276" y="177"/>
                </a:lnTo>
                <a:lnTo>
                  <a:pt x="273" y="186"/>
                </a:lnTo>
                <a:lnTo>
                  <a:pt x="271" y="194"/>
                </a:lnTo>
                <a:lnTo>
                  <a:pt x="266" y="204"/>
                </a:lnTo>
                <a:lnTo>
                  <a:pt x="238" y="211"/>
                </a:lnTo>
                <a:lnTo>
                  <a:pt x="242" y="164"/>
                </a:lnTo>
                <a:lnTo>
                  <a:pt x="242" y="164"/>
                </a:lnTo>
                <a:lnTo>
                  <a:pt x="242" y="160"/>
                </a:lnTo>
                <a:lnTo>
                  <a:pt x="242" y="151"/>
                </a:lnTo>
                <a:lnTo>
                  <a:pt x="242" y="146"/>
                </a:lnTo>
                <a:lnTo>
                  <a:pt x="241" y="141"/>
                </a:lnTo>
                <a:lnTo>
                  <a:pt x="238" y="138"/>
                </a:lnTo>
                <a:lnTo>
                  <a:pt x="236" y="137"/>
                </a:lnTo>
                <a:lnTo>
                  <a:pt x="236" y="137"/>
                </a:lnTo>
                <a:lnTo>
                  <a:pt x="232" y="138"/>
                </a:lnTo>
                <a:lnTo>
                  <a:pt x="229" y="142"/>
                </a:lnTo>
                <a:lnTo>
                  <a:pt x="226" y="148"/>
                </a:lnTo>
                <a:lnTo>
                  <a:pt x="224" y="154"/>
                </a:lnTo>
                <a:lnTo>
                  <a:pt x="220" y="165"/>
                </a:lnTo>
                <a:lnTo>
                  <a:pt x="219" y="171"/>
                </a:lnTo>
                <a:lnTo>
                  <a:pt x="219" y="171"/>
                </a:lnTo>
                <a:lnTo>
                  <a:pt x="219" y="177"/>
                </a:lnTo>
                <a:lnTo>
                  <a:pt x="218" y="182"/>
                </a:lnTo>
                <a:lnTo>
                  <a:pt x="215" y="187"/>
                </a:lnTo>
                <a:lnTo>
                  <a:pt x="215" y="187"/>
                </a:lnTo>
                <a:lnTo>
                  <a:pt x="212" y="195"/>
                </a:lnTo>
                <a:lnTo>
                  <a:pt x="208" y="206"/>
                </a:lnTo>
                <a:lnTo>
                  <a:pt x="206" y="221"/>
                </a:lnTo>
                <a:lnTo>
                  <a:pt x="206" y="221"/>
                </a:lnTo>
                <a:lnTo>
                  <a:pt x="200" y="223"/>
                </a:lnTo>
                <a:lnTo>
                  <a:pt x="189" y="227"/>
                </a:lnTo>
                <a:lnTo>
                  <a:pt x="176" y="234"/>
                </a:lnTo>
                <a:lnTo>
                  <a:pt x="171" y="237"/>
                </a:lnTo>
                <a:lnTo>
                  <a:pt x="168" y="241"/>
                </a:lnTo>
                <a:lnTo>
                  <a:pt x="168" y="241"/>
                </a:lnTo>
                <a:lnTo>
                  <a:pt x="160" y="265"/>
                </a:lnTo>
                <a:lnTo>
                  <a:pt x="147" y="311"/>
                </a:lnTo>
                <a:lnTo>
                  <a:pt x="132" y="356"/>
                </a:lnTo>
                <a:lnTo>
                  <a:pt x="126" y="373"/>
                </a:lnTo>
                <a:lnTo>
                  <a:pt x="121" y="381"/>
                </a:lnTo>
                <a:lnTo>
                  <a:pt x="121" y="381"/>
                </a:lnTo>
                <a:lnTo>
                  <a:pt x="113" y="393"/>
                </a:lnTo>
                <a:lnTo>
                  <a:pt x="112" y="397"/>
                </a:lnTo>
                <a:lnTo>
                  <a:pt x="112" y="398"/>
                </a:lnTo>
                <a:lnTo>
                  <a:pt x="112" y="398"/>
                </a:lnTo>
                <a:lnTo>
                  <a:pt x="114" y="402"/>
                </a:lnTo>
                <a:lnTo>
                  <a:pt x="121" y="408"/>
                </a:lnTo>
                <a:lnTo>
                  <a:pt x="131" y="415"/>
                </a:lnTo>
                <a:lnTo>
                  <a:pt x="131" y="415"/>
                </a:lnTo>
                <a:lnTo>
                  <a:pt x="127" y="445"/>
                </a:lnTo>
                <a:lnTo>
                  <a:pt x="121" y="485"/>
                </a:lnTo>
                <a:lnTo>
                  <a:pt x="121" y="485"/>
                </a:lnTo>
                <a:lnTo>
                  <a:pt x="121" y="495"/>
                </a:lnTo>
                <a:lnTo>
                  <a:pt x="124" y="502"/>
                </a:lnTo>
                <a:lnTo>
                  <a:pt x="125" y="507"/>
                </a:lnTo>
                <a:lnTo>
                  <a:pt x="125" y="512"/>
                </a:lnTo>
                <a:lnTo>
                  <a:pt x="125" y="512"/>
                </a:lnTo>
                <a:lnTo>
                  <a:pt x="125" y="520"/>
                </a:lnTo>
                <a:lnTo>
                  <a:pt x="126" y="530"/>
                </a:lnTo>
                <a:lnTo>
                  <a:pt x="128" y="542"/>
                </a:lnTo>
                <a:lnTo>
                  <a:pt x="155" y="572"/>
                </a:lnTo>
                <a:lnTo>
                  <a:pt x="95" y="988"/>
                </a:lnTo>
                <a:lnTo>
                  <a:pt x="23" y="985"/>
                </a:lnTo>
                <a:lnTo>
                  <a:pt x="23" y="999"/>
                </a:lnTo>
                <a:lnTo>
                  <a:pt x="17" y="1001"/>
                </a:lnTo>
                <a:lnTo>
                  <a:pt x="17" y="1001"/>
                </a:lnTo>
                <a:lnTo>
                  <a:pt x="15" y="1059"/>
                </a:lnTo>
                <a:lnTo>
                  <a:pt x="12" y="1102"/>
                </a:lnTo>
                <a:lnTo>
                  <a:pt x="10" y="1133"/>
                </a:lnTo>
                <a:lnTo>
                  <a:pt x="10" y="1133"/>
                </a:lnTo>
                <a:lnTo>
                  <a:pt x="8" y="1147"/>
                </a:lnTo>
                <a:lnTo>
                  <a:pt x="4" y="1160"/>
                </a:lnTo>
                <a:lnTo>
                  <a:pt x="0" y="1173"/>
                </a:lnTo>
                <a:lnTo>
                  <a:pt x="68" y="1182"/>
                </a:lnTo>
                <a:lnTo>
                  <a:pt x="68" y="1182"/>
                </a:lnTo>
                <a:lnTo>
                  <a:pt x="90" y="1188"/>
                </a:lnTo>
                <a:lnTo>
                  <a:pt x="125" y="1199"/>
                </a:lnTo>
                <a:lnTo>
                  <a:pt x="125" y="1199"/>
                </a:lnTo>
                <a:lnTo>
                  <a:pt x="153" y="1208"/>
                </a:lnTo>
                <a:lnTo>
                  <a:pt x="165" y="1211"/>
                </a:lnTo>
                <a:lnTo>
                  <a:pt x="172" y="1212"/>
                </a:lnTo>
                <a:lnTo>
                  <a:pt x="172" y="1212"/>
                </a:lnTo>
                <a:lnTo>
                  <a:pt x="178" y="1214"/>
                </a:lnTo>
                <a:lnTo>
                  <a:pt x="188" y="1216"/>
                </a:lnTo>
                <a:lnTo>
                  <a:pt x="198" y="1220"/>
                </a:lnTo>
                <a:lnTo>
                  <a:pt x="202" y="1195"/>
                </a:lnTo>
                <a:lnTo>
                  <a:pt x="202" y="1195"/>
                </a:lnTo>
                <a:lnTo>
                  <a:pt x="205" y="1199"/>
                </a:lnTo>
                <a:lnTo>
                  <a:pt x="211" y="1205"/>
                </a:lnTo>
                <a:lnTo>
                  <a:pt x="215" y="1209"/>
                </a:lnTo>
                <a:lnTo>
                  <a:pt x="219" y="1211"/>
                </a:lnTo>
                <a:lnTo>
                  <a:pt x="224" y="1212"/>
                </a:lnTo>
                <a:lnTo>
                  <a:pt x="229" y="1212"/>
                </a:lnTo>
                <a:lnTo>
                  <a:pt x="229" y="1212"/>
                </a:lnTo>
                <a:lnTo>
                  <a:pt x="233" y="1210"/>
                </a:lnTo>
                <a:lnTo>
                  <a:pt x="238" y="1205"/>
                </a:lnTo>
                <a:lnTo>
                  <a:pt x="244" y="1199"/>
                </a:lnTo>
                <a:lnTo>
                  <a:pt x="249" y="1191"/>
                </a:lnTo>
                <a:lnTo>
                  <a:pt x="253" y="1181"/>
                </a:lnTo>
                <a:lnTo>
                  <a:pt x="256" y="1173"/>
                </a:lnTo>
                <a:lnTo>
                  <a:pt x="259" y="1163"/>
                </a:lnTo>
                <a:lnTo>
                  <a:pt x="259" y="1156"/>
                </a:lnTo>
                <a:lnTo>
                  <a:pt x="259" y="1156"/>
                </a:lnTo>
                <a:lnTo>
                  <a:pt x="259" y="1142"/>
                </a:lnTo>
                <a:lnTo>
                  <a:pt x="259" y="1130"/>
                </a:lnTo>
                <a:lnTo>
                  <a:pt x="259" y="1123"/>
                </a:lnTo>
                <a:lnTo>
                  <a:pt x="259" y="1118"/>
                </a:lnTo>
                <a:lnTo>
                  <a:pt x="259" y="1118"/>
                </a:lnTo>
                <a:lnTo>
                  <a:pt x="260" y="1113"/>
                </a:lnTo>
                <a:lnTo>
                  <a:pt x="265" y="1102"/>
                </a:lnTo>
                <a:lnTo>
                  <a:pt x="276" y="1082"/>
                </a:lnTo>
                <a:lnTo>
                  <a:pt x="276" y="1082"/>
                </a:lnTo>
                <a:lnTo>
                  <a:pt x="289" y="1059"/>
                </a:lnTo>
                <a:lnTo>
                  <a:pt x="296" y="1044"/>
                </a:lnTo>
                <a:lnTo>
                  <a:pt x="300" y="1035"/>
                </a:lnTo>
                <a:lnTo>
                  <a:pt x="300" y="1035"/>
                </a:lnTo>
                <a:lnTo>
                  <a:pt x="302" y="1023"/>
                </a:lnTo>
                <a:lnTo>
                  <a:pt x="310" y="1001"/>
                </a:lnTo>
                <a:lnTo>
                  <a:pt x="323" y="961"/>
                </a:lnTo>
                <a:lnTo>
                  <a:pt x="323" y="961"/>
                </a:lnTo>
                <a:lnTo>
                  <a:pt x="329" y="947"/>
                </a:lnTo>
                <a:lnTo>
                  <a:pt x="337" y="930"/>
                </a:lnTo>
                <a:lnTo>
                  <a:pt x="346" y="916"/>
                </a:lnTo>
                <a:lnTo>
                  <a:pt x="348" y="914"/>
                </a:lnTo>
                <a:lnTo>
                  <a:pt x="349" y="914"/>
                </a:lnTo>
                <a:lnTo>
                  <a:pt x="349" y="914"/>
                </a:lnTo>
                <a:lnTo>
                  <a:pt x="349" y="914"/>
                </a:lnTo>
                <a:lnTo>
                  <a:pt x="349" y="930"/>
                </a:lnTo>
                <a:lnTo>
                  <a:pt x="347" y="960"/>
                </a:lnTo>
                <a:lnTo>
                  <a:pt x="345" y="991"/>
                </a:lnTo>
                <a:lnTo>
                  <a:pt x="343" y="1012"/>
                </a:lnTo>
                <a:lnTo>
                  <a:pt x="343" y="1012"/>
                </a:lnTo>
                <a:lnTo>
                  <a:pt x="346" y="1037"/>
                </a:lnTo>
                <a:lnTo>
                  <a:pt x="352" y="1082"/>
                </a:lnTo>
                <a:lnTo>
                  <a:pt x="357" y="1127"/>
                </a:lnTo>
                <a:lnTo>
                  <a:pt x="360" y="1156"/>
                </a:lnTo>
                <a:lnTo>
                  <a:pt x="360" y="1156"/>
                </a:lnTo>
                <a:lnTo>
                  <a:pt x="359" y="1189"/>
                </a:lnTo>
                <a:lnTo>
                  <a:pt x="357" y="1212"/>
                </a:lnTo>
                <a:lnTo>
                  <a:pt x="357" y="1212"/>
                </a:lnTo>
                <a:lnTo>
                  <a:pt x="358" y="1223"/>
                </a:lnTo>
                <a:lnTo>
                  <a:pt x="362" y="1241"/>
                </a:lnTo>
                <a:lnTo>
                  <a:pt x="366" y="1266"/>
                </a:lnTo>
                <a:lnTo>
                  <a:pt x="366" y="1266"/>
                </a:lnTo>
                <a:lnTo>
                  <a:pt x="365" y="1270"/>
                </a:lnTo>
                <a:lnTo>
                  <a:pt x="364" y="1280"/>
                </a:lnTo>
                <a:lnTo>
                  <a:pt x="364" y="1287"/>
                </a:lnTo>
                <a:lnTo>
                  <a:pt x="365" y="1293"/>
                </a:lnTo>
                <a:lnTo>
                  <a:pt x="366" y="1301"/>
                </a:lnTo>
                <a:lnTo>
                  <a:pt x="370" y="1307"/>
                </a:lnTo>
                <a:lnTo>
                  <a:pt x="370" y="1307"/>
                </a:lnTo>
                <a:lnTo>
                  <a:pt x="375" y="1311"/>
                </a:lnTo>
                <a:lnTo>
                  <a:pt x="382" y="1317"/>
                </a:lnTo>
                <a:lnTo>
                  <a:pt x="391" y="1322"/>
                </a:lnTo>
                <a:lnTo>
                  <a:pt x="400" y="1326"/>
                </a:lnTo>
                <a:lnTo>
                  <a:pt x="417" y="1332"/>
                </a:lnTo>
                <a:lnTo>
                  <a:pt x="424" y="1333"/>
                </a:lnTo>
                <a:lnTo>
                  <a:pt x="430" y="1333"/>
                </a:lnTo>
                <a:lnTo>
                  <a:pt x="430" y="1333"/>
                </a:lnTo>
                <a:lnTo>
                  <a:pt x="442" y="1331"/>
                </a:lnTo>
                <a:lnTo>
                  <a:pt x="457" y="1327"/>
                </a:lnTo>
                <a:lnTo>
                  <a:pt x="464" y="1324"/>
                </a:lnTo>
                <a:lnTo>
                  <a:pt x="470" y="1321"/>
                </a:lnTo>
                <a:lnTo>
                  <a:pt x="475" y="1317"/>
                </a:lnTo>
                <a:lnTo>
                  <a:pt x="477" y="1313"/>
                </a:lnTo>
                <a:lnTo>
                  <a:pt x="477" y="1313"/>
                </a:lnTo>
                <a:lnTo>
                  <a:pt x="477" y="1310"/>
                </a:lnTo>
                <a:lnTo>
                  <a:pt x="477" y="1308"/>
                </a:lnTo>
                <a:lnTo>
                  <a:pt x="475" y="1303"/>
                </a:lnTo>
                <a:lnTo>
                  <a:pt x="471" y="1297"/>
                </a:lnTo>
                <a:lnTo>
                  <a:pt x="467" y="1291"/>
                </a:lnTo>
                <a:lnTo>
                  <a:pt x="456" y="1280"/>
                </a:lnTo>
                <a:lnTo>
                  <a:pt x="452" y="1275"/>
                </a:lnTo>
                <a:lnTo>
                  <a:pt x="451" y="1273"/>
                </a:lnTo>
                <a:lnTo>
                  <a:pt x="451" y="1273"/>
                </a:lnTo>
                <a:lnTo>
                  <a:pt x="451" y="1266"/>
                </a:lnTo>
                <a:lnTo>
                  <a:pt x="455" y="1253"/>
                </a:lnTo>
                <a:lnTo>
                  <a:pt x="461" y="1238"/>
                </a:lnTo>
                <a:lnTo>
                  <a:pt x="468" y="1222"/>
                </a:lnTo>
                <a:lnTo>
                  <a:pt x="468" y="1222"/>
                </a:lnTo>
                <a:lnTo>
                  <a:pt x="470" y="1214"/>
                </a:lnTo>
                <a:lnTo>
                  <a:pt x="474" y="1204"/>
                </a:lnTo>
                <a:lnTo>
                  <a:pt x="477" y="1182"/>
                </a:lnTo>
                <a:lnTo>
                  <a:pt x="480" y="1162"/>
                </a:lnTo>
                <a:lnTo>
                  <a:pt x="481" y="1148"/>
                </a:lnTo>
                <a:lnTo>
                  <a:pt x="481" y="1148"/>
                </a:lnTo>
                <a:lnTo>
                  <a:pt x="481" y="1129"/>
                </a:lnTo>
                <a:lnTo>
                  <a:pt x="484" y="1078"/>
                </a:lnTo>
                <a:lnTo>
                  <a:pt x="484" y="1078"/>
                </a:lnTo>
                <a:lnTo>
                  <a:pt x="485" y="1059"/>
                </a:lnTo>
                <a:lnTo>
                  <a:pt x="484" y="1040"/>
                </a:lnTo>
                <a:lnTo>
                  <a:pt x="481" y="1003"/>
                </a:lnTo>
                <a:lnTo>
                  <a:pt x="476" y="972"/>
                </a:lnTo>
                <a:lnTo>
                  <a:pt x="474" y="948"/>
                </a:lnTo>
                <a:lnTo>
                  <a:pt x="474" y="948"/>
                </a:lnTo>
                <a:lnTo>
                  <a:pt x="474" y="914"/>
                </a:lnTo>
                <a:lnTo>
                  <a:pt x="474" y="866"/>
                </a:lnTo>
                <a:lnTo>
                  <a:pt x="474" y="821"/>
                </a:lnTo>
                <a:lnTo>
                  <a:pt x="474" y="797"/>
                </a:lnTo>
                <a:lnTo>
                  <a:pt x="474" y="797"/>
                </a:lnTo>
                <a:lnTo>
                  <a:pt x="470" y="770"/>
                </a:lnTo>
                <a:lnTo>
                  <a:pt x="470" y="770"/>
                </a:lnTo>
                <a:lnTo>
                  <a:pt x="479" y="770"/>
                </a:lnTo>
                <a:lnTo>
                  <a:pt x="485" y="769"/>
                </a:lnTo>
                <a:lnTo>
                  <a:pt x="491" y="767"/>
                </a:lnTo>
                <a:lnTo>
                  <a:pt x="491" y="767"/>
                </a:lnTo>
                <a:lnTo>
                  <a:pt x="493" y="767"/>
                </a:lnTo>
                <a:lnTo>
                  <a:pt x="496" y="767"/>
                </a:lnTo>
                <a:lnTo>
                  <a:pt x="498" y="767"/>
                </a:lnTo>
                <a:lnTo>
                  <a:pt x="499" y="767"/>
                </a:lnTo>
                <a:lnTo>
                  <a:pt x="499" y="764"/>
                </a:lnTo>
                <a:lnTo>
                  <a:pt x="498" y="757"/>
                </a:lnTo>
                <a:lnTo>
                  <a:pt x="498" y="757"/>
                </a:lnTo>
                <a:lnTo>
                  <a:pt x="492" y="739"/>
                </a:lnTo>
                <a:lnTo>
                  <a:pt x="486" y="711"/>
                </a:lnTo>
                <a:lnTo>
                  <a:pt x="477" y="682"/>
                </a:lnTo>
                <a:lnTo>
                  <a:pt x="470" y="657"/>
                </a:lnTo>
                <a:lnTo>
                  <a:pt x="470" y="657"/>
                </a:lnTo>
                <a:lnTo>
                  <a:pt x="464" y="635"/>
                </a:lnTo>
                <a:lnTo>
                  <a:pt x="457" y="617"/>
                </a:lnTo>
                <a:lnTo>
                  <a:pt x="452" y="604"/>
                </a:lnTo>
                <a:lnTo>
                  <a:pt x="451" y="596"/>
                </a:lnTo>
                <a:lnTo>
                  <a:pt x="451" y="596"/>
                </a:lnTo>
                <a:lnTo>
                  <a:pt x="448" y="588"/>
                </a:lnTo>
                <a:lnTo>
                  <a:pt x="444" y="576"/>
                </a:lnTo>
                <a:lnTo>
                  <a:pt x="438" y="559"/>
                </a:lnTo>
                <a:lnTo>
                  <a:pt x="430" y="542"/>
                </a:lnTo>
                <a:lnTo>
                  <a:pt x="430" y="523"/>
                </a:lnTo>
                <a:lnTo>
                  <a:pt x="438" y="492"/>
                </a:lnTo>
                <a:lnTo>
                  <a:pt x="438" y="492"/>
                </a:lnTo>
                <a:lnTo>
                  <a:pt x="451" y="531"/>
                </a:lnTo>
                <a:lnTo>
                  <a:pt x="462" y="562"/>
                </a:lnTo>
                <a:lnTo>
                  <a:pt x="468" y="585"/>
                </a:lnTo>
                <a:lnTo>
                  <a:pt x="468" y="585"/>
                </a:lnTo>
                <a:lnTo>
                  <a:pt x="470" y="595"/>
                </a:lnTo>
                <a:lnTo>
                  <a:pt x="475" y="608"/>
                </a:lnTo>
                <a:lnTo>
                  <a:pt x="488" y="637"/>
                </a:lnTo>
                <a:lnTo>
                  <a:pt x="508" y="674"/>
                </a:lnTo>
                <a:lnTo>
                  <a:pt x="515" y="674"/>
                </a:lnTo>
                <a:lnTo>
                  <a:pt x="515" y="674"/>
                </a:lnTo>
                <a:lnTo>
                  <a:pt x="514" y="680"/>
                </a:lnTo>
                <a:lnTo>
                  <a:pt x="512" y="687"/>
                </a:lnTo>
                <a:lnTo>
                  <a:pt x="511" y="697"/>
                </a:lnTo>
                <a:lnTo>
                  <a:pt x="511" y="697"/>
                </a:lnTo>
                <a:lnTo>
                  <a:pt x="509" y="710"/>
                </a:lnTo>
                <a:lnTo>
                  <a:pt x="508" y="720"/>
                </a:lnTo>
                <a:lnTo>
                  <a:pt x="508" y="720"/>
                </a:lnTo>
                <a:lnTo>
                  <a:pt x="508" y="728"/>
                </a:lnTo>
                <a:lnTo>
                  <a:pt x="509" y="738"/>
                </a:lnTo>
                <a:lnTo>
                  <a:pt x="511" y="747"/>
                </a:lnTo>
                <a:lnTo>
                  <a:pt x="515" y="753"/>
                </a:lnTo>
                <a:lnTo>
                  <a:pt x="515" y="753"/>
                </a:lnTo>
                <a:lnTo>
                  <a:pt x="515" y="756"/>
                </a:lnTo>
                <a:lnTo>
                  <a:pt x="514" y="757"/>
                </a:lnTo>
                <a:lnTo>
                  <a:pt x="511" y="761"/>
                </a:lnTo>
                <a:lnTo>
                  <a:pt x="509" y="764"/>
                </a:lnTo>
                <a:lnTo>
                  <a:pt x="509" y="765"/>
                </a:lnTo>
                <a:lnTo>
                  <a:pt x="511" y="767"/>
                </a:lnTo>
                <a:lnTo>
                  <a:pt x="511" y="767"/>
                </a:lnTo>
                <a:lnTo>
                  <a:pt x="516" y="767"/>
                </a:lnTo>
                <a:lnTo>
                  <a:pt x="523" y="765"/>
                </a:lnTo>
                <a:lnTo>
                  <a:pt x="529" y="761"/>
                </a:lnTo>
                <a:lnTo>
                  <a:pt x="534" y="753"/>
                </a:lnTo>
                <a:lnTo>
                  <a:pt x="534" y="753"/>
                </a:lnTo>
                <a:lnTo>
                  <a:pt x="545" y="732"/>
                </a:lnTo>
                <a:lnTo>
                  <a:pt x="550" y="721"/>
                </a:lnTo>
                <a:lnTo>
                  <a:pt x="551" y="717"/>
                </a:lnTo>
                <a:lnTo>
                  <a:pt x="551" y="713"/>
                </a:lnTo>
                <a:lnTo>
                  <a:pt x="551" y="713"/>
                </a:lnTo>
                <a:lnTo>
                  <a:pt x="545" y="659"/>
                </a:lnTo>
                <a:lnTo>
                  <a:pt x="551" y="653"/>
                </a:lnTo>
                <a:lnTo>
                  <a:pt x="551" y="653"/>
                </a:lnTo>
                <a:lnTo>
                  <a:pt x="548" y="640"/>
                </a:lnTo>
                <a:lnTo>
                  <a:pt x="541" y="616"/>
                </a:lnTo>
                <a:lnTo>
                  <a:pt x="541" y="616"/>
                </a:lnTo>
                <a:lnTo>
                  <a:pt x="537" y="606"/>
                </a:lnTo>
                <a:lnTo>
                  <a:pt x="532" y="594"/>
                </a:lnTo>
                <a:lnTo>
                  <a:pt x="528" y="579"/>
                </a:lnTo>
                <a:lnTo>
                  <a:pt x="525" y="559"/>
                </a:lnTo>
                <a:lnTo>
                  <a:pt x="525" y="559"/>
                </a:lnTo>
                <a:lnTo>
                  <a:pt x="521" y="532"/>
                </a:lnTo>
                <a:lnTo>
                  <a:pt x="516" y="504"/>
                </a:lnTo>
                <a:lnTo>
                  <a:pt x="511" y="472"/>
                </a:lnTo>
                <a:lnTo>
                  <a:pt x="525" y="466"/>
                </a:lnTo>
                <a:lnTo>
                  <a:pt x="525" y="466"/>
                </a:lnTo>
                <a:lnTo>
                  <a:pt x="494" y="332"/>
                </a:lnTo>
                <a:lnTo>
                  <a:pt x="494" y="332"/>
                </a:lnTo>
                <a:lnTo>
                  <a:pt x="488" y="315"/>
                </a:lnTo>
                <a:lnTo>
                  <a:pt x="479" y="292"/>
                </a:lnTo>
                <a:lnTo>
                  <a:pt x="468" y="270"/>
                </a:lnTo>
                <a:lnTo>
                  <a:pt x="464" y="262"/>
                </a:lnTo>
                <a:lnTo>
                  <a:pt x="461" y="258"/>
                </a:lnTo>
                <a:lnTo>
                  <a:pt x="461" y="258"/>
                </a:lnTo>
                <a:lnTo>
                  <a:pt x="456" y="254"/>
                </a:lnTo>
                <a:lnTo>
                  <a:pt x="448" y="251"/>
                </a:lnTo>
                <a:lnTo>
                  <a:pt x="429" y="241"/>
                </a:lnTo>
                <a:lnTo>
                  <a:pt x="404" y="230"/>
                </a:lnTo>
                <a:lnTo>
                  <a:pt x="404" y="230"/>
                </a:lnTo>
                <a:lnTo>
                  <a:pt x="400" y="222"/>
                </a:lnTo>
                <a:lnTo>
                  <a:pt x="393" y="207"/>
                </a:lnTo>
                <a:lnTo>
                  <a:pt x="393" y="207"/>
                </a:lnTo>
                <a:lnTo>
                  <a:pt x="389" y="201"/>
                </a:lnTo>
                <a:lnTo>
                  <a:pt x="383" y="196"/>
                </a:lnTo>
                <a:lnTo>
                  <a:pt x="376" y="190"/>
                </a:lnTo>
                <a:lnTo>
                  <a:pt x="376" y="190"/>
                </a:lnTo>
                <a:lnTo>
                  <a:pt x="387" y="173"/>
                </a:lnTo>
                <a:lnTo>
                  <a:pt x="395" y="159"/>
                </a:lnTo>
                <a:lnTo>
                  <a:pt x="398" y="153"/>
                </a:lnTo>
                <a:lnTo>
                  <a:pt x="400" y="147"/>
                </a:lnTo>
                <a:lnTo>
                  <a:pt x="400" y="147"/>
                </a:lnTo>
                <a:lnTo>
                  <a:pt x="405" y="123"/>
                </a:lnTo>
                <a:lnTo>
                  <a:pt x="407" y="113"/>
                </a:lnTo>
                <a:lnTo>
                  <a:pt x="407" y="107"/>
                </a:lnTo>
                <a:lnTo>
                  <a:pt x="407" y="107"/>
                </a:lnTo>
                <a:lnTo>
                  <a:pt x="406" y="103"/>
                </a:lnTo>
                <a:lnTo>
                  <a:pt x="406" y="99"/>
                </a:lnTo>
                <a:lnTo>
                  <a:pt x="407" y="94"/>
                </a:lnTo>
                <a:lnTo>
                  <a:pt x="407" y="94"/>
                </a:lnTo>
                <a:lnTo>
                  <a:pt x="418" y="80"/>
                </a:lnTo>
                <a:lnTo>
                  <a:pt x="427" y="71"/>
                </a:lnTo>
                <a:lnTo>
                  <a:pt x="429" y="66"/>
                </a:lnTo>
                <a:lnTo>
                  <a:pt x="430" y="64"/>
                </a:lnTo>
                <a:lnTo>
                  <a:pt x="430" y="64"/>
                </a:lnTo>
                <a:lnTo>
                  <a:pt x="430" y="56"/>
                </a:lnTo>
                <a:lnTo>
                  <a:pt x="428" y="44"/>
                </a:lnTo>
                <a:lnTo>
                  <a:pt x="423" y="32"/>
                </a:lnTo>
                <a:lnTo>
                  <a:pt x="421" y="27"/>
                </a:lnTo>
                <a:lnTo>
                  <a:pt x="417" y="24"/>
                </a:lnTo>
                <a:lnTo>
                  <a:pt x="417" y="24"/>
                </a:lnTo>
                <a:lnTo>
                  <a:pt x="410" y="18"/>
                </a:lnTo>
                <a:lnTo>
                  <a:pt x="404" y="16"/>
                </a:lnTo>
                <a:lnTo>
                  <a:pt x="399" y="16"/>
                </a:lnTo>
                <a:lnTo>
                  <a:pt x="393" y="16"/>
                </a:lnTo>
                <a:lnTo>
                  <a:pt x="393" y="16"/>
                </a:lnTo>
                <a:lnTo>
                  <a:pt x="388" y="16"/>
                </a:lnTo>
                <a:lnTo>
                  <a:pt x="382" y="18"/>
                </a:lnTo>
                <a:lnTo>
                  <a:pt x="376" y="20"/>
                </a:lnTo>
                <a:lnTo>
                  <a:pt x="376" y="20"/>
                </a:lnTo>
                <a:lnTo>
                  <a:pt x="368" y="10"/>
                </a:lnTo>
                <a:lnTo>
                  <a:pt x="360" y="3"/>
                </a:lnTo>
                <a:lnTo>
                  <a:pt x="357" y="1"/>
                </a:lnTo>
                <a:lnTo>
                  <a:pt x="353" y="0"/>
                </a:lnTo>
                <a:lnTo>
                  <a:pt x="353" y="0"/>
                </a:lnTo>
                <a:lnTo>
                  <a:pt x="348" y="0"/>
                </a:lnTo>
                <a:lnTo>
                  <a:pt x="342" y="1"/>
                </a:lnTo>
                <a:lnTo>
                  <a:pt x="324" y="4"/>
                </a:lnTo>
                <a:lnTo>
                  <a:pt x="307" y="10"/>
                </a:lnTo>
                <a:lnTo>
                  <a:pt x="300" y="14"/>
                </a:lnTo>
                <a:lnTo>
                  <a:pt x="296" y="16"/>
                </a:lnTo>
                <a:lnTo>
                  <a:pt x="296" y="16"/>
                </a:lnTo>
                <a:lnTo>
                  <a:pt x="279" y="33"/>
                </a:lnTo>
                <a:lnTo>
                  <a:pt x="271" y="43"/>
                </a:lnTo>
                <a:lnTo>
                  <a:pt x="267" y="47"/>
                </a:lnTo>
                <a:lnTo>
                  <a:pt x="266" y="50"/>
                </a:lnTo>
                <a:lnTo>
                  <a:pt x="266" y="50"/>
                </a:lnTo>
                <a:lnTo>
                  <a:pt x="264" y="57"/>
                </a:lnTo>
                <a:lnTo>
                  <a:pt x="262" y="67"/>
                </a:lnTo>
                <a:lnTo>
                  <a:pt x="262" y="80"/>
                </a:lnTo>
                <a:lnTo>
                  <a:pt x="262" y="80"/>
                </a:lnTo>
                <a:lnTo>
                  <a:pt x="269" y="111"/>
                </a:lnTo>
                <a:lnTo>
                  <a:pt x="269" y="111"/>
                </a:lnTo>
                <a:lnTo>
                  <a:pt x="270" y="109"/>
                </a:lnTo>
                <a:lnTo>
                  <a:pt x="269" y="117"/>
                </a:lnTo>
                <a:lnTo>
                  <a:pt x="269" y="117"/>
                </a:lnTo>
                <a:lnTo>
                  <a:pt x="270" y="125"/>
                </a:lnTo>
                <a:lnTo>
                  <a:pt x="272" y="132"/>
                </a:lnTo>
                <a:lnTo>
                  <a:pt x="276" y="137"/>
                </a:lnTo>
                <a:lnTo>
                  <a:pt x="279" y="141"/>
                </a:lnTo>
                <a:lnTo>
                  <a:pt x="279" y="141"/>
                </a:lnTo>
                <a:lnTo>
                  <a:pt x="285" y="151"/>
                </a:lnTo>
                <a:lnTo>
                  <a:pt x="289" y="157"/>
                </a:lnTo>
                <a:lnTo>
                  <a:pt x="289" y="157"/>
                </a:lnTo>
                <a:close/>
                <a:moveTo>
                  <a:pt x="182" y="1018"/>
                </a:moveTo>
                <a:lnTo>
                  <a:pt x="121" y="991"/>
                </a:lnTo>
                <a:lnTo>
                  <a:pt x="168" y="666"/>
                </a:lnTo>
                <a:lnTo>
                  <a:pt x="168" y="666"/>
                </a:lnTo>
                <a:lnTo>
                  <a:pt x="172" y="716"/>
                </a:lnTo>
                <a:lnTo>
                  <a:pt x="174" y="752"/>
                </a:lnTo>
                <a:lnTo>
                  <a:pt x="176" y="774"/>
                </a:lnTo>
                <a:lnTo>
                  <a:pt x="176" y="774"/>
                </a:lnTo>
                <a:lnTo>
                  <a:pt x="176" y="785"/>
                </a:lnTo>
                <a:lnTo>
                  <a:pt x="178" y="798"/>
                </a:lnTo>
                <a:lnTo>
                  <a:pt x="182" y="814"/>
                </a:lnTo>
                <a:lnTo>
                  <a:pt x="182" y="827"/>
                </a:lnTo>
                <a:lnTo>
                  <a:pt x="182" y="827"/>
                </a:lnTo>
                <a:lnTo>
                  <a:pt x="182" y="839"/>
                </a:lnTo>
                <a:lnTo>
                  <a:pt x="182" y="850"/>
                </a:lnTo>
                <a:lnTo>
                  <a:pt x="183" y="861"/>
                </a:lnTo>
                <a:lnTo>
                  <a:pt x="185" y="871"/>
                </a:lnTo>
                <a:lnTo>
                  <a:pt x="185" y="871"/>
                </a:lnTo>
                <a:lnTo>
                  <a:pt x="186" y="880"/>
                </a:lnTo>
                <a:lnTo>
                  <a:pt x="188" y="889"/>
                </a:lnTo>
                <a:lnTo>
                  <a:pt x="189" y="908"/>
                </a:lnTo>
                <a:lnTo>
                  <a:pt x="189" y="908"/>
                </a:lnTo>
                <a:lnTo>
                  <a:pt x="190" y="915"/>
                </a:lnTo>
                <a:lnTo>
                  <a:pt x="191" y="919"/>
                </a:lnTo>
                <a:lnTo>
                  <a:pt x="191" y="925"/>
                </a:lnTo>
                <a:lnTo>
                  <a:pt x="189" y="938"/>
                </a:lnTo>
                <a:lnTo>
                  <a:pt x="189" y="938"/>
                </a:lnTo>
                <a:lnTo>
                  <a:pt x="185" y="954"/>
                </a:lnTo>
                <a:lnTo>
                  <a:pt x="184" y="964"/>
                </a:lnTo>
                <a:lnTo>
                  <a:pt x="183" y="968"/>
                </a:lnTo>
                <a:lnTo>
                  <a:pt x="182" y="971"/>
                </a:lnTo>
                <a:lnTo>
                  <a:pt x="182" y="971"/>
                </a:lnTo>
                <a:lnTo>
                  <a:pt x="180" y="973"/>
                </a:lnTo>
                <a:lnTo>
                  <a:pt x="182" y="978"/>
                </a:lnTo>
                <a:lnTo>
                  <a:pt x="182" y="983"/>
                </a:lnTo>
                <a:lnTo>
                  <a:pt x="182" y="988"/>
                </a:lnTo>
                <a:lnTo>
                  <a:pt x="182" y="988"/>
                </a:lnTo>
                <a:lnTo>
                  <a:pt x="182" y="1006"/>
                </a:lnTo>
                <a:lnTo>
                  <a:pt x="182" y="1018"/>
                </a:lnTo>
                <a:lnTo>
                  <a:pt x="182" y="10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02634D13-5741-488C-883E-1304E15035E6}"/>
              </a:ext>
            </a:extLst>
          </p:cNvPr>
          <p:cNvSpPr>
            <a:spLocks noEditPoints="1"/>
          </p:cNvSpPr>
          <p:nvPr/>
        </p:nvSpPr>
        <p:spPr bwMode="auto">
          <a:xfrm>
            <a:off x="8254777" y="2759030"/>
            <a:ext cx="861849" cy="1652617"/>
          </a:xfrm>
          <a:custGeom>
            <a:avLst/>
            <a:gdLst>
              <a:gd name="T0" fmla="*/ 187 w 679"/>
              <a:gd name="T1" fmla="*/ 288 h 1302"/>
              <a:gd name="T2" fmla="*/ 187 w 679"/>
              <a:gd name="T3" fmla="*/ 328 h 1302"/>
              <a:gd name="T4" fmla="*/ 184 w 679"/>
              <a:gd name="T5" fmla="*/ 347 h 1302"/>
              <a:gd name="T6" fmla="*/ 197 w 679"/>
              <a:gd name="T7" fmla="*/ 380 h 1302"/>
              <a:gd name="T8" fmla="*/ 178 w 679"/>
              <a:gd name="T9" fmla="*/ 418 h 1302"/>
              <a:gd name="T10" fmla="*/ 189 w 679"/>
              <a:gd name="T11" fmla="*/ 483 h 1302"/>
              <a:gd name="T12" fmla="*/ 184 w 679"/>
              <a:gd name="T13" fmla="*/ 515 h 1302"/>
              <a:gd name="T14" fmla="*/ 178 w 679"/>
              <a:gd name="T15" fmla="*/ 630 h 1302"/>
              <a:gd name="T16" fmla="*/ 91 w 679"/>
              <a:gd name="T17" fmla="*/ 1140 h 1302"/>
              <a:gd name="T18" fmla="*/ 48 w 679"/>
              <a:gd name="T19" fmla="*/ 1164 h 1302"/>
              <a:gd name="T20" fmla="*/ 0 w 679"/>
              <a:gd name="T21" fmla="*/ 1270 h 1302"/>
              <a:gd name="T22" fmla="*/ 49 w 679"/>
              <a:gd name="T23" fmla="*/ 1287 h 1302"/>
              <a:gd name="T24" fmla="*/ 90 w 679"/>
              <a:gd name="T25" fmla="*/ 1296 h 1302"/>
              <a:gd name="T26" fmla="*/ 116 w 679"/>
              <a:gd name="T27" fmla="*/ 1302 h 1302"/>
              <a:gd name="T28" fmla="*/ 149 w 679"/>
              <a:gd name="T29" fmla="*/ 1299 h 1302"/>
              <a:gd name="T30" fmla="*/ 158 w 679"/>
              <a:gd name="T31" fmla="*/ 1279 h 1302"/>
              <a:gd name="T32" fmla="*/ 158 w 679"/>
              <a:gd name="T33" fmla="*/ 1256 h 1302"/>
              <a:gd name="T34" fmla="*/ 149 w 679"/>
              <a:gd name="T35" fmla="*/ 1188 h 1302"/>
              <a:gd name="T36" fmla="*/ 134 w 679"/>
              <a:gd name="T37" fmla="*/ 1160 h 1302"/>
              <a:gd name="T38" fmla="*/ 231 w 679"/>
              <a:gd name="T39" fmla="*/ 645 h 1302"/>
              <a:gd name="T40" fmla="*/ 245 w 679"/>
              <a:gd name="T41" fmla="*/ 640 h 1302"/>
              <a:gd name="T42" fmla="*/ 255 w 679"/>
              <a:gd name="T43" fmla="*/ 596 h 1302"/>
              <a:gd name="T44" fmla="*/ 262 w 679"/>
              <a:gd name="T45" fmla="*/ 491 h 1302"/>
              <a:gd name="T46" fmla="*/ 278 w 679"/>
              <a:gd name="T47" fmla="*/ 463 h 1302"/>
              <a:gd name="T48" fmla="*/ 284 w 679"/>
              <a:gd name="T49" fmla="*/ 428 h 1302"/>
              <a:gd name="T50" fmla="*/ 298 w 679"/>
              <a:gd name="T51" fmla="*/ 442 h 1302"/>
              <a:gd name="T52" fmla="*/ 298 w 679"/>
              <a:gd name="T53" fmla="*/ 486 h 1302"/>
              <a:gd name="T54" fmla="*/ 308 w 679"/>
              <a:gd name="T55" fmla="*/ 505 h 1302"/>
              <a:gd name="T56" fmla="*/ 308 w 679"/>
              <a:gd name="T57" fmla="*/ 572 h 1302"/>
              <a:gd name="T58" fmla="*/ 327 w 679"/>
              <a:gd name="T59" fmla="*/ 693 h 1302"/>
              <a:gd name="T60" fmla="*/ 351 w 679"/>
              <a:gd name="T61" fmla="*/ 895 h 1302"/>
              <a:gd name="T62" fmla="*/ 356 w 679"/>
              <a:gd name="T63" fmla="*/ 1044 h 1302"/>
              <a:gd name="T64" fmla="*/ 294 w 679"/>
              <a:gd name="T65" fmla="*/ 1091 h 1302"/>
              <a:gd name="T66" fmla="*/ 298 w 679"/>
              <a:gd name="T67" fmla="*/ 1119 h 1302"/>
              <a:gd name="T68" fmla="*/ 341 w 679"/>
              <a:gd name="T69" fmla="*/ 1122 h 1302"/>
              <a:gd name="T70" fmla="*/ 412 w 679"/>
              <a:gd name="T71" fmla="*/ 1093 h 1302"/>
              <a:gd name="T72" fmla="*/ 476 w 679"/>
              <a:gd name="T73" fmla="*/ 1001 h 1302"/>
              <a:gd name="T74" fmla="*/ 519 w 679"/>
              <a:gd name="T75" fmla="*/ 1265 h 1302"/>
              <a:gd name="T76" fmla="*/ 664 w 679"/>
              <a:gd name="T77" fmla="*/ 1213 h 1302"/>
              <a:gd name="T78" fmla="*/ 659 w 679"/>
              <a:gd name="T79" fmla="*/ 1126 h 1302"/>
              <a:gd name="T80" fmla="*/ 672 w 679"/>
              <a:gd name="T81" fmla="*/ 1121 h 1302"/>
              <a:gd name="T82" fmla="*/ 679 w 679"/>
              <a:gd name="T83" fmla="*/ 1080 h 1302"/>
              <a:gd name="T84" fmla="*/ 639 w 679"/>
              <a:gd name="T85" fmla="*/ 1019 h 1302"/>
              <a:gd name="T86" fmla="*/ 647 w 679"/>
              <a:gd name="T87" fmla="*/ 971 h 1302"/>
              <a:gd name="T88" fmla="*/ 620 w 679"/>
              <a:gd name="T89" fmla="*/ 664 h 1302"/>
              <a:gd name="T90" fmla="*/ 601 w 679"/>
              <a:gd name="T91" fmla="*/ 515 h 1302"/>
              <a:gd name="T92" fmla="*/ 606 w 679"/>
              <a:gd name="T93" fmla="*/ 394 h 1302"/>
              <a:gd name="T94" fmla="*/ 545 w 679"/>
              <a:gd name="T95" fmla="*/ 182 h 1302"/>
              <a:gd name="T96" fmla="*/ 505 w 679"/>
              <a:gd name="T97" fmla="*/ 132 h 1302"/>
              <a:gd name="T98" fmla="*/ 452 w 679"/>
              <a:gd name="T99" fmla="*/ 96 h 1302"/>
              <a:gd name="T100" fmla="*/ 404 w 679"/>
              <a:gd name="T101" fmla="*/ 67 h 1302"/>
              <a:gd name="T102" fmla="*/ 272 w 679"/>
              <a:gd name="T103" fmla="*/ 7 h 1302"/>
              <a:gd name="T104" fmla="*/ 211 w 679"/>
              <a:gd name="T105" fmla="*/ 0 h 1302"/>
              <a:gd name="T106" fmla="*/ 167 w 679"/>
              <a:gd name="T107" fmla="*/ 24 h 1302"/>
              <a:gd name="T108" fmla="*/ 149 w 679"/>
              <a:gd name="T109" fmla="*/ 55 h 1302"/>
              <a:gd name="T110" fmla="*/ 149 w 679"/>
              <a:gd name="T111" fmla="*/ 91 h 1302"/>
              <a:gd name="T112" fmla="*/ 113 w 679"/>
              <a:gd name="T113" fmla="*/ 175 h 1302"/>
              <a:gd name="T114" fmla="*/ 115 w 679"/>
              <a:gd name="T115" fmla="*/ 203 h 1302"/>
              <a:gd name="T116" fmla="*/ 154 w 679"/>
              <a:gd name="T117" fmla="*/ 216 h 1302"/>
              <a:gd name="T118" fmla="*/ 543 w 679"/>
              <a:gd name="T119" fmla="*/ 948 h 1302"/>
              <a:gd name="T120" fmla="*/ 545 w 679"/>
              <a:gd name="T121" fmla="*/ 1002 h 1302"/>
              <a:gd name="T122" fmla="*/ 558 w 679"/>
              <a:gd name="T123" fmla="*/ 1044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9" h="1302">
                <a:moveTo>
                  <a:pt x="182" y="226"/>
                </a:moveTo>
                <a:lnTo>
                  <a:pt x="182" y="226"/>
                </a:lnTo>
                <a:lnTo>
                  <a:pt x="185" y="251"/>
                </a:lnTo>
                <a:lnTo>
                  <a:pt x="187" y="272"/>
                </a:lnTo>
                <a:lnTo>
                  <a:pt x="187" y="288"/>
                </a:lnTo>
                <a:lnTo>
                  <a:pt x="187" y="288"/>
                </a:lnTo>
                <a:lnTo>
                  <a:pt x="187" y="300"/>
                </a:lnTo>
                <a:lnTo>
                  <a:pt x="190" y="314"/>
                </a:lnTo>
                <a:lnTo>
                  <a:pt x="192" y="327"/>
                </a:lnTo>
                <a:lnTo>
                  <a:pt x="192" y="327"/>
                </a:lnTo>
                <a:lnTo>
                  <a:pt x="191" y="327"/>
                </a:lnTo>
                <a:lnTo>
                  <a:pt x="187" y="328"/>
                </a:lnTo>
                <a:lnTo>
                  <a:pt x="186" y="329"/>
                </a:lnTo>
                <a:lnTo>
                  <a:pt x="184" y="332"/>
                </a:lnTo>
                <a:lnTo>
                  <a:pt x="182" y="335"/>
                </a:lnTo>
                <a:lnTo>
                  <a:pt x="182" y="341"/>
                </a:lnTo>
                <a:lnTo>
                  <a:pt x="182" y="341"/>
                </a:lnTo>
                <a:lnTo>
                  <a:pt x="184" y="347"/>
                </a:lnTo>
                <a:lnTo>
                  <a:pt x="185" y="352"/>
                </a:lnTo>
                <a:lnTo>
                  <a:pt x="191" y="362"/>
                </a:lnTo>
                <a:lnTo>
                  <a:pt x="196" y="371"/>
                </a:lnTo>
                <a:lnTo>
                  <a:pt x="197" y="375"/>
                </a:lnTo>
                <a:lnTo>
                  <a:pt x="197" y="380"/>
                </a:lnTo>
                <a:lnTo>
                  <a:pt x="197" y="380"/>
                </a:lnTo>
                <a:lnTo>
                  <a:pt x="195" y="385"/>
                </a:lnTo>
                <a:lnTo>
                  <a:pt x="192" y="389"/>
                </a:lnTo>
                <a:lnTo>
                  <a:pt x="185" y="401"/>
                </a:lnTo>
                <a:lnTo>
                  <a:pt x="181" y="408"/>
                </a:lnTo>
                <a:lnTo>
                  <a:pt x="179" y="414"/>
                </a:lnTo>
                <a:lnTo>
                  <a:pt x="178" y="418"/>
                </a:lnTo>
                <a:lnTo>
                  <a:pt x="178" y="423"/>
                </a:lnTo>
                <a:lnTo>
                  <a:pt x="178" y="423"/>
                </a:lnTo>
                <a:lnTo>
                  <a:pt x="181" y="438"/>
                </a:lnTo>
                <a:lnTo>
                  <a:pt x="186" y="458"/>
                </a:lnTo>
                <a:lnTo>
                  <a:pt x="189" y="477"/>
                </a:lnTo>
                <a:lnTo>
                  <a:pt x="189" y="483"/>
                </a:lnTo>
                <a:lnTo>
                  <a:pt x="189" y="485"/>
                </a:lnTo>
                <a:lnTo>
                  <a:pt x="187" y="486"/>
                </a:lnTo>
                <a:lnTo>
                  <a:pt x="187" y="486"/>
                </a:lnTo>
                <a:lnTo>
                  <a:pt x="186" y="488"/>
                </a:lnTo>
                <a:lnTo>
                  <a:pt x="185" y="495"/>
                </a:lnTo>
                <a:lnTo>
                  <a:pt x="184" y="515"/>
                </a:lnTo>
                <a:lnTo>
                  <a:pt x="182" y="543"/>
                </a:lnTo>
                <a:lnTo>
                  <a:pt x="182" y="543"/>
                </a:lnTo>
                <a:lnTo>
                  <a:pt x="179" y="583"/>
                </a:lnTo>
                <a:lnTo>
                  <a:pt x="176" y="613"/>
                </a:lnTo>
                <a:lnTo>
                  <a:pt x="176" y="624"/>
                </a:lnTo>
                <a:lnTo>
                  <a:pt x="178" y="630"/>
                </a:lnTo>
                <a:lnTo>
                  <a:pt x="178" y="630"/>
                </a:lnTo>
                <a:lnTo>
                  <a:pt x="182" y="641"/>
                </a:lnTo>
                <a:lnTo>
                  <a:pt x="190" y="658"/>
                </a:lnTo>
                <a:lnTo>
                  <a:pt x="197" y="678"/>
                </a:lnTo>
                <a:lnTo>
                  <a:pt x="91" y="1140"/>
                </a:lnTo>
                <a:lnTo>
                  <a:pt x="91" y="1140"/>
                </a:lnTo>
                <a:lnTo>
                  <a:pt x="86" y="1142"/>
                </a:lnTo>
                <a:lnTo>
                  <a:pt x="75" y="1144"/>
                </a:lnTo>
                <a:lnTo>
                  <a:pt x="68" y="1148"/>
                </a:lnTo>
                <a:lnTo>
                  <a:pt x="61" y="1151"/>
                </a:lnTo>
                <a:lnTo>
                  <a:pt x="54" y="1157"/>
                </a:lnTo>
                <a:lnTo>
                  <a:pt x="48" y="1164"/>
                </a:lnTo>
                <a:lnTo>
                  <a:pt x="48" y="1164"/>
                </a:lnTo>
                <a:lnTo>
                  <a:pt x="38" y="1179"/>
                </a:lnTo>
                <a:lnTo>
                  <a:pt x="33" y="1190"/>
                </a:lnTo>
                <a:lnTo>
                  <a:pt x="28" y="1198"/>
                </a:lnTo>
                <a:lnTo>
                  <a:pt x="0" y="1270"/>
                </a:lnTo>
                <a:lnTo>
                  <a:pt x="0" y="1270"/>
                </a:lnTo>
                <a:lnTo>
                  <a:pt x="9" y="1280"/>
                </a:lnTo>
                <a:lnTo>
                  <a:pt x="18" y="1286"/>
                </a:lnTo>
                <a:lnTo>
                  <a:pt x="21" y="1288"/>
                </a:lnTo>
                <a:lnTo>
                  <a:pt x="24" y="1290"/>
                </a:lnTo>
                <a:lnTo>
                  <a:pt x="24" y="1290"/>
                </a:lnTo>
                <a:lnTo>
                  <a:pt x="49" y="1287"/>
                </a:lnTo>
                <a:lnTo>
                  <a:pt x="66" y="1286"/>
                </a:lnTo>
                <a:lnTo>
                  <a:pt x="72" y="1287"/>
                </a:lnTo>
                <a:lnTo>
                  <a:pt x="77" y="1290"/>
                </a:lnTo>
                <a:lnTo>
                  <a:pt x="77" y="1290"/>
                </a:lnTo>
                <a:lnTo>
                  <a:pt x="84" y="1293"/>
                </a:lnTo>
                <a:lnTo>
                  <a:pt x="90" y="1296"/>
                </a:lnTo>
                <a:lnTo>
                  <a:pt x="96" y="1297"/>
                </a:lnTo>
                <a:lnTo>
                  <a:pt x="101" y="1299"/>
                </a:lnTo>
                <a:lnTo>
                  <a:pt x="101" y="1299"/>
                </a:lnTo>
                <a:lnTo>
                  <a:pt x="103" y="1300"/>
                </a:lnTo>
                <a:lnTo>
                  <a:pt x="107" y="1302"/>
                </a:lnTo>
                <a:lnTo>
                  <a:pt x="116" y="1302"/>
                </a:lnTo>
                <a:lnTo>
                  <a:pt x="125" y="1300"/>
                </a:lnTo>
                <a:lnTo>
                  <a:pt x="130" y="1299"/>
                </a:lnTo>
                <a:lnTo>
                  <a:pt x="130" y="1299"/>
                </a:lnTo>
                <a:lnTo>
                  <a:pt x="133" y="1298"/>
                </a:lnTo>
                <a:lnTo>
                  <a:pt x="140" y="1298"/>
                </a:lnTo>
                <a:lnTo>
                  <a:pt x="149" y="1299"/>
                </a:lnTo>
                <a:lnTo>
                  <a:pt x="173" y="1299"/>
                </a:lnTo>
                <a:lnTo>
                  <a:pt x="173" y="1299"/>
                </a:lnTo>
                <a:lnTo>
                  <a:pt x="167" y="1291"/>
                </a:lnTo>
                <a:lnTo>
                  <a:pt x="158" y="1280"/>
                </a:lnTo>
                <a:lnTo>
                  <a:pt x="158" y="1280"/>
                </a:lnTo>
                <a:lnTo>
                  <a:pt x="158" y="1279"/>
                </a:lnTo>
                <a:lnTo>
                  <a:pt x="157" y="1275"/>
                </a:lnTo>
                <a:lnTo>
                  <a:pt x="158" y="1268"/>
                </a:lnTo>
                <a:lnTo>
                  <a:pt x="160" y="1261"/>
                </a:lnTo>
                <a:lnTo>
                  <a:pt x="158" y="1257"/>
                </a:lnTo>
                <a:lnTo>
                  <a:pt x="158" y="1256"/>
                </a:lnTo>
                <a:lnTo>
                  <a:pt x="158" y="1256"/>
                </a:lnTo>
                <a:lnTo>
                  <a:pt x="157" y="1251"/>
                </a:lnTo>
                <a:lnTo>
                  <a:pt x="157" y="1243"/>
                </a:lnTo>
                <a:lnTo>
                  <a:pt x="158" y="1232"/>
                </a:lnTo>
                <a:lnTo>
                  <a:pt x="158" y="1232"/>
                </a:lnTo>
                <a:lnTo>
                  <a:pt x="154" y="1211"/>
                </a:lnTo>
                <a:lnTo>
                  <a:pt x="149" y="1188"/>
                </a:lnTo>
                <a:lnTo>
                  <a:pt x="149" y="1188"/>
                </a:lnTo>
                <a:lnTo>
                  <a:pt x="148" y="1184"/>
                </a:lnTo>
                <a:lnTo>
                  <a:pt x="145" y="1175"/>
                </a:lnTo>
                <a:lnTo>
                  <a:pt x="140" y="1167"/>
                </a:lnTo>
                <a:lnTo>
                  <a:pt x="134" y="1160"/>
                </a:lnTo>
                <a:lnTo>
                  <a:pt x="134" y="1160"/>
                </a:lnTo>
                <a:lnTo>
                  <a:pt x="128" y="1154"/>
                </a:lnTo>
                <a:lnTo>
                  <a:pt x="121" y="1149"/>
                </a:lnTo>
                <a:lnTo>
                  <a:pt x="115" y="1145"/>
                </a:lnTo>
                <a:lnTo>
                  <a:pt x="221" y="664"/>
                </a:lnTo>
                <a:lnTo>
                  <a:pt x="231" y="645"/>
                </a:lnTo>
                <a:lnTo>
                  <a:pt x="231" y="645"/>
                </a:lnTo>
                <a:lnTo>
                  <a:pt x="232" y="646"/>
                </a:lnTo>
                <a:lnTo>
                  <a:pt x="235" y="646"/>
                </a:lnTo>
                <a:lnTo>
                  <a:pt x="238" y="646"/>
                </a:lnTo>
                <a:lnTo>
                  <a:pt x="240" y="645"/>
                </a:lnTo>
                <a:lnTo>
                  <a:pt x="243" y="643"/>
                </a:lnTo>
                <a:lnTo>
                  <a:pt x="245" y="640"/>
                </a:lnTo>
                <a:lnTo>
                  <a:pt x="245" y="640"/>
                </a:lnTo>
                <a:lnTo>
                  <a:pt x="250" y="630"/>
                </a:lnTo>
                <a:lnTo>
                  <a:pt x="253" y="618"/>
                </a:lnTo>
                <a:lnTo>
                  <a:pt x="255" y="606"/>
                </a:lnTo>
                <a:lnTo>
                  <a:pt x="255" y="596"/>
                </a:lnTo>
                <a:lnTo>
                  <a:pt x="255" y="596"/>
                </a:lnTo>
                <a:lnTo>
                  <a:pt x="252" y="588"/>
                </a:lnTo>
                <a:lnTo>
                  <a:pt x="250" y="581"/>
                </a:lnTo>
                <a:lnTo>
                  <a:pt x="245" y="572"/>
                </a:lnTo>
                <a:lnTo>
                  <a:pt x="260" y="491"/>
                </a:lnTo>
                <a:lnTo>
                  <a:pt x="260" y="491"/>
                </a:lnTo>
                <a:lnTo>
                  <a:pt x="262" y="491"/>
                </a:lnTo>
                <a:lnTo>
                  <a:pt x="267" y="489"/>
                </a:lnTo>
                <a:lnTo>
                  <a:pt x="272" y="486"/>
                </a:lnTo>
                <a:lnTo>
                  <a:pt x="273" y="483"/>
                </a:lnTo>
                <a:lnTo>
                  <a:pt x="274" y="481"/>
                </a:lnTo>
                <a:lnTo>
                  <a:pt x="274" y="481"/>
                </a:lnTo>
                <a:lnTo>
                  <a:pt x="278" y="463"/>
                </a:lnTo>
                <a:lnTo>
                  <a:pt x="279" y="453"/>
                </a:lnTo>
                <a:lnTo>
                  <a:pt x="279" y="447"/>
                </a:lnTo>
                <a:lnTo>
                  <a:pt x="279" y="447"/>
                </a:lnTo>
                <a:lnTo>
                  <a:pt x="279" y="442"/>
                </a:lnTo>
                <a:lnTo>
                  <a:pt x="280" y="436"/>
                </a:lnTo>
                <a:lnTo>
                  <a:pt x="284" y="428"/>
                </a:lnTo>
                <a:lnTo>
                  <a:pt x="284" y="428"/>
                </a:lnTo>
                <a:lnTo>
                  <a:pt x="298" y="404"/>
                </a:lnTo>
                <a:lnTo>
                  <a:pt x="298" y="404"/>
                </a:lnTo>
                <a:lnTo>
                  <a:pt x="298" y="420"/>
                </a:lnTo>
                <a:lnTo>
                  <a:pt x="298" y="432"/>
                </a:lnTo>
                <a:lnTo>
                  <a:pt x="298" y="442"/>
                </a:lnTo>
                <a:lnTo>
                  <a:pt x="298" y="442"/>
                </a:lnTo>
                <a:lnTo>
                  <a:pt x="294" y="463"/>
                </a:lnTo>
                <a:lnTo>
                  <a:pt x="294" y="475"/>
                </a:lnTo>
                <a:lnTo>
                  <a:pt x="296" y="480"/>
                </a:lnTo>
                <a:lnTo>
                  <a:pt x="298" y="486"/>
                </a:lnTo>
                <a:lnTo>
                  <a:pt x="298" y="486"/>
                </a:lnTo>
                <a:lnTo>
                  <a:pt x="300" y="491"/>
                </a:lnTo>
                <a:lnTo>
                  <a:pt x="303" y="493"/>
                </a:lnTo>
                <a:lnTo>
                  <a:pt x="306" y="495"/>
                </a:lnTo>
                <a:lnTo>
                  <a:pt x="308" y="497"/>
                </a:lnTo>
                <a:lnTo>
                  <a:pt x="308" y="499"/>
                </a:lnTo>
                <a:lnTo>
                  <a:pt x="308" y="505"/>
                </a:lnTo>
                <a:lnTo>
                  <a:pt x="308" y="505"/>
                </a:lnTo>
                <a:lnTo>
                  <a:pt x="306" y="519"/>
                </a:lnTo>
                <a:lnTo>
                  <a:pt x="308" y="539"/>
                </a:lnTo>
                <a:lnTo>
                  <a:pt x="309" y="558"/>
                </a:lnTo>
                <a:lnTo>
                  <a:pt x="308" y="572"/>
                </a:lnTo>
                <a:lnTo>
                  <a:pt x="308" y="572"/>
                </a:lnTo>
                <a:lnTo>
                  <a:pt x="308" y="581"/>
                </a:lnTo>
                <a:lnTo>
                  <a:pt x="309" y="594"/>
                </a:lnTo>
                <a:lnTo>
                  <a:pt x="314" y="630"/>
                </a:lnTo>
                <a:lnTo>
                  <a:pt x="321" y="667"/>
                </a:lnTo>
                <a:lnTo>
                  <a:pt x="327" y="693"/>
                </a:lnTo>
                <a:lnTo>
                  <a:pt x="327" y="693"/>
                </a:lnTo>
                <a:lnTo>
                  <a:pt x="351" y="775"/>
                </a:lnTo>
                <a:lnTo>
                  <a:pt x="351" y="775"/>
                </a:lnTo>
                <a:lnTo>
                  <a:pt x="350" y="823"/>
                </a:lnTo>
                <a:lnTo>
                  <a:pt x="349" y="862"/>
                </a:lnTo>
                <a:lnTo>
                  <a:pt x="350" y="880"/>
                </a:lnTo>
                <a:lnTo>
                  <a:pt x="351" y="895"/>
                </a:lnTo>
                <a:lnTo>
                  <a:pt x="351" y="895"/>
                </a:lnTo>
                <a:lnTo>
                  <a:pt x="361" y="963"/>
                </a:lnTo>
                <a:lnTo>
                  <a:pt x="365" y="1010"/>
                </a:lnTo>
                <a:lnTo>
                  <a:pt x="365" y="1010"/>
                </a:lnTo>
                <a:lnTo>
                  <a:pt x="361" y="1027"/>
                </a:lnTo>
                <a:lnTo>
                  <a:pt x="356" y="1044"/>
                </a:lnTo>
                <a:lnTo>
                  <a:pt x="356" y="1044"/>
                </a:lnTo>
                <a:lnTo>
                  <a:pt x="347" y="1051"/>
                </a:lnTo>
                <a:lnTo>
                  <a:pt x="330" y="1065"/>
                </a:lnTo>
                <a:lnTo>
                  <a:pt x="298" y="1087"/>
                </a:lnTo>
                <a:lnTo>
                  <a:pt x="298" y="1087"/>
                </a:lnTo>
                <a:lnTo>
                  <a:pt x="294" y="1091"/>
                </a:lnTo>
                <a:lnTo>
                  <a:pt x="293" y="1095"/>
                </a:lnTo>
                <a:lnTo>
                  <a:pt x="292" y="1101"/>
                </a:lnTo>
                <a:lnTo>
                  <a:pt x="292" y="1105"/>
                </a:lnTo>
                <a:lnTo>
                  <a:pt x="292" y="1111"/>
                </a:lnTo>
                <a:lnTo>
                  <a:pt x="294" y="1115"/>
                </a:lnTo>
                <a:lnTo>
                  <a:pt x="298" y="1119"/>
                </a:lnTo>
                <a:lnTo>
                  <a:pt x="303" y="1121"/>
                </a:lnTo>
                <a:lnTo>
                  <a:pt x="303" y="1121"/>
                </a:lnTo>
                <a:lnTo>
                  <a:pt x="314" y="1122"/>
                </a:lnTo>
                <a:lnTo>
                  <a:pt x="326" y="1123"/>
                </a:lnTo>
                <a:lnTo>
                  <a:pt x="333" y="1123"/>
                </a:lnTo>
                <a:lnTo>
                  <a:pt x="341" y="1122"/>
                </a:lnTo>
                <a:lnTo>
                  <a:pt x="350" y="1120"/>
                </a:lnTo>
                <a:lnTo>
                  <a:pt x="361" y="1116"/>
                </a:lnTo>
                <a:lnTo>
                  <a:pt x="361" y="1116"/>
                </a:lnTo>
                <a:lnTo>
                  <a:pt x="381" y="1108"/>
                </a:lnTo>
                <a:lnTo>
                  <a:pt x="398" y="1101"/>
                </a:lnTo>
                <a:lnTo>
                  <a:pt x="412" y="1093"/>
                </a:lnTo>
                <a:lnTo>
                  <a:pt x="428" y="1087"/>
                </a:lnTo>
                <a:lnTo>
                  <a:pt x="428" y="1087"/>
                </a:lnTo>
                <a:lnTo>
                  <a:pt x="445" y="1081"/>
                </a:lnTo>
                <a:lnTo>
                  <a:pt x="460" y="1075"/>
                </a:lnTo>
                <a:lnTo>
                  <a:pt x="476" y="1068"/>
                </a:lnTo>
                <a:lnTo>
                  <a:pt x="476" y="1001"/>
                </a:lnTo>
                <a:lnTo>
                  <a:pt x="486" y="1001"/>
                </a:lnTo>
                <a:lnTo>
                  <a:pt x="486" y="1087"/>
                </a:lnTo>
                <a:lnTo>
                  <a:pt x="428" y="1116"/>
                </a:lnTo>
                <a:lnTo>
                  <a:pt x="433" y="1251"/>
                </a:lnTo>
                <a:lnTo>
                  <a:pt x="515" y="1256"/>
                </a:lnTo>
                <a:lnTo>
                  <a:pt x="519" y="1265"/>
                </a:lnTo>
                <a:lnTo>
                  <a:pt x="539" y="1265"/>
                </a:lnTo>
                <a:lnTo>
                  <a:pt x="539" y="1256"/>
                </a:lnTo>
                <a:lnTo>
                  <a:pt x="654" y="1261"/>
                </a:lnTo>
                <a:lnTo>
                  <a:pt x="664" y="1246"/>
                </a:lnTo>
                <a:lnTo>
                  <a:pt x="664" y="1246"/>
                </a:lnTo>
                <a:lnTo>
                  <a:pt x="664" y="1213"/>
                </a:lnTo>
                <a:lnTo>
                  <a:pt x="664" y="1185"/>
                </a:lnTo>
                <a:lnTo>
                  <a:pt x="664" y="1164"/>
                </a:lnTo>
                <a:lnTo>
                  <a:pt x="664" y="1164"/>
                </a:lnTo>
                <a:lnTo>
                  <a:pt x="664" y="1151"/>
                </a:lnTo>
                <a:lnTo>
                  <a:pt x="661" y="1138"/>
                </a:lnTo>
                <a:lnTo>
                  <a:pt x="659" y="1126"/>
                </a:lnTo>
                <a:lnTo>
                  <a:pt x="659" y="1126"/>
                </a:lnTo>
                <a:lnTo>
                  <a:pt x="660" y="1126"/>
                </a:lnTo>
                <a:lnTo>
                  <a:pt x="665" y="1126"/>
                </a:lnTo>
                <a:lnTo>
                  <a:pt x="667" y="1125"/>
                </a:lnTo>
                <a:lnTo>
                  <a:pt x="670" y="1123"/>
                </a:lnTo>
                <a:lnTo>
                  <a:pt x="672" y="1121"/>
                </a:lnTo>
                <a:lnTo>
                  <a:pt x="673" y="1116"/>
                </a:lnTo>
                <a:lnTo>
                  <a:pt x="673" y="1116"/>
                </a:lnTo>
                <a:lnTo>
                  <a:pt x="677" y="1105"/>
                </a:lnTo>
                <a:lnTo>
                  <a:pt x="679" y="1093"/>
                </a:lnTo>
                <a:lnTo>
                  <a:pt x="679" y="1086"/>
                </a:lnTo>
                <a:lnTo>
                  <a:pt x="679" y="1080"/>
                </a:lnTo>
                <a:lnTo>
                  <a:pt x="677" y="1074"/>
                </a:lnTo>
                <a:lnTo>
                  <a:pt x="673" y="1068"/>
                </a:lnTo>
                <a:lnTo>
                  <a:pt x="673" y="1068"/>
                </a:lnTo>
                <a:lnTo>
                  <a:pt x="635" y="1020"/>
                </a:lnTo>
                <a:lnTo>
                  <a:pt x="635" y="1020"/>
                </a:lnTo>
                <a:lnTo>
                  <a:pt x="639" y="1019"/>
                </a:lnTo>
                <a:lnTo>
                  <a:pt x="645" y="1016"/>
                </a:lnTo>
                <a:lnTo>
                  <a:pt x="652" y="1012"/>
                </a:lnTo>
                <a:lnTo>
                  <a:pt x="654" y="1009"/>
                </a:lnTo>
                <a:lnTo>
                  <a:pt x="654" y="1006"/>
                </a:lnTo>
                <a:lnTo>
                  <a:pt x="654" y="1006"/>
                </a:lnTo>
                <a:lnTo>
                  <a:pt x="647" y="971"/>
                </a:lnTo>
                <a:lnTo>
                  <a:pt x="640" y="943"/>
                </a:lnTo>
                <a:lnTo>
                  <a:pt x="640" y="943"/>
                </a:lnTo>
                <a:lnTo>
                  <a:pt x="631" y="805"/>
                </a:lnTo>
                <a:lnTo>
                  <a:pt x="624" y="710"/>
                </a:lnTo>
                <a:lnTo>
                  <a:pt x="622" y="677"/>
                </a:lnTo>
                <a:lnTo>
                  <a:pt x="620" y="664"/>
                </a:lnTo>
                <a:lnTo>
                  <a:pt x="620" y="664"/>
                </a:lnTo>
                <a:lnTo>
                  <a:pt x="619" y="658"/>
                </a:lnTo>
                <a:lnTo>
                  <a:pt x="619" y="645"/>
                </a:lnTo>
                <a:lnTo>
                  <a:pt x="617" y="607"/>
                </a:lnTo>
                <a:lnTo>
                  <a:pt x="616" y="553"/>
                </a:lnTo>
                <a:lnTo>
                  <a:pt x="601" y="515"/>
                </a:lnTo>
                <a:lnTo>
                  <a:pt x="601" y="515"/>
                </a:lnTo>
                <a:lnTo>
                  <a:pt x="602" y="500"/>
                </a:lnTo>
                <a:lnTo>
                  <a:pt x="606" y="466"/>
                </a:lnTo>
                <a:lnTo>
                  <a:pt x="607" y="427"/>
                </a:lnTo>
                <a:lnTo>
                  <a:pt x="607" y="409"/>
                </a:lnTo>
                <a:lnTo>
                  <a:pt x="606" y="394"/>
                </a:lnTo>
                <a:lnTo>
                  <a:pt x="606" y="394"/>
                </a:lnTo>
                <a:lnTo>
                  <a:pt x="602" y="376"/>
                </a:lnTo>
                <a:lnTo>
                  <a:pt x="595" y="347"/>
                </a:lnTo>
                <a:lnTo>
                  <a:pt x="575" y="276"/>
                </a:lnTo>
                <a:lnTo>
                  <a:pt x="553" y="208"/>
                </a:lnTo>
                <a:lnTo>
                  <a:pt x="545" y="182"/>
                </a:lnTo>
                <a:lnTo>
                  <a:pt x="539" y="168"/>
                </a:lnTo>
                <a:lnTo>
                  <a:pt x="539" y="168"/>
                </a:lnTo>
                <a:lnTo>
                  <a:pt x="534" y="161"/>
                </a:lnTo>
                <a:lnTo>
                  <a:pt x="528" y="154"/>
                </a:lnTo>
                <a:lnTo>
                  <a:pt x="516" y="142"/>
                </a:lnTo>
                <a:lnTo>
                  <a:pt x="505" y="132"/>
                </a:lnTo>
                <a:lnTo>
                  <a:pt x="495" y="125"/>
                </a:lnTo>
                <a:lnTo>
                  <a:pt x="495" y="125"/>
                </a:lnTo>
                <a:lnTo>
                  <a:pt x="487" y="118"/>
                </a:lnTo>
                <a:lnTo>
                  <a:pt x="476" y="111"/>
                </a:lnTo>
                <a:lnTo>
                  <a:pt x="464" y="104"/>
                </a:lnTo>
                <a:lnTo>
                  <a:pt x="452" y="96"/>
                </a:lnTo>
                <a:lnTo>
                  <a:pt x="452" y="96"/>
                </a:lnTo>
                <a:lnTo>
                  <a:pt x="439" y="86"/>
                </a:lnTo>
                <a:lnTo>
                  <a:pt x="423" y="77"/>
                </a:lnTo>
                <a:lnTo>
                  <a:pt x="410" y="69"/>
                </a:lnTo>
                <a:lnTo>
                  <a:pt x="404" y="67"/>
                </a:lnTo>
                <a:lnTo>
                  <a:pt x="404" y="67"/>
                </a:lnTo>
                <a:lnTo>
                  <a:pt x="341" y="57"/>
                </a:lnTo>
                <a:lnTo>
                  <a:pt x="317" y="33"/>
                </a:lnTo>
                <a:lnTo>
                  <a:pt x="317" y="33"/>
                </a:lnTo>
                <a:lnTo>
                  <a:pt x="297" y="20"/>
                </a:lnTo>
                <a:lnTo>
                  <a:pt x="279" y="10"/>
                </a:lnTo>
                <a:lnTo>
                  <a:pt x="272" y="7"/>
                </a:lnTo>
                <a:lnTo>
                  <a:pt x="264" y="4"/>
                </a:lnTo>
                <a:lnTo>
                  <a:pt x="264" y="4"/>
                </a:lnTo>
                <a:lnTo>
                  <a:pt x="234" y="1"/>
                </a:lnTo>
                <a:lnTo>
                  <a:pt x="221" y="0"/>
                </a:lnTo>
                <a:lnTo>
                  <a:pt x="211" y="0"/>
                </a:lnTo>
                <a:lnTo>
                  <a:pt x="211" y="0"/>
                </a:lnTo>
                <a:lnTo>
                  <a:pt x="199" y="0"/>
                </a:lnTo>
                <a:lnTo>
                  <a:pt x="193" y="1"/>
                </a:lnTo>
                <a:lnTo>
                  <a:pt x="187" y="4"/>
                </a:lnTo>
                <a:lnTo>
                  <a:pt x="187" y="4"/>
                </a:lnTo>
                <a:lnTo>
                  <a:pt x="179" y="13"/>
                </a:lnTo>
                <a:lnTo>
                  <a:pt x="167" y="24"/>
                </a:lnTo>
                <a:lnTo>
                  <a:pt x="157" y="36"/>
                </a:lnTo>
                <a:lnTo>
                  <a:pt x="155" y="40"/>
                </a:lnTo>
                <a:lnTo>
                  <a:pt x="154" y="43"/>
                </a:lnTo>
                <a:lnTo>
                  <a:pt x="154" y="43"/>
                </a:lnTo>
                <a:lnTo>
                  <a:pt x="152" y="48"/>
                </a:lnTo>
                <a:lnTo>
                  <a:pt x="149" y="55"/>
                </a:lnTo>
                <a:lnTo>
                  <a:pt x="145" y="63"/>
                </a:lnTo>
                <a:lnTo>
                  <a:pt x="144" y="68"/>
                </a:lnTo>
                <a:lnTo>
                  <a:pt x="144" y="72"/>
                </a:lnTo>
                <a:lnTo>
                  <a:pt x="144" y="72"/>
                </a:lnTo>
                <a:lnTo>
                  <a:pt x="146" y="80"/>
                </a:lnTo>
                <a:lnTo>
                  <a:pt x="149" y="91"/>
                </a:lnTo>
                <a:lnTo>
                  <a:pt x="154" y="105"/>
                </a:lnTo>
                <a:lnTo>
                  <a:pt x="154" y="105"/>
                </a:lnTo>
                <a:lnTo>
                  <a:pt x="145" y="119"/>
                </a:lnTo>
                <a:lnTo>
                  <a:pt x="128" y="145"/>
                </a:lnTo>
                <a:lnTo>
                  <a:pt x="119" y="161"/>
                </a:lnTo>
                <a:lnTo>
                  <a:pt x="113" y="175"/>
                </a:lnTo>
                <a:lnTo>
                  <a:pt x="110" y="182"/>
                </a:lnTo>
                <a:lnTo>
                  <a:pt x="109" y="188"/>
                </a:lnTo>
                <a:lnTo>
                  <a:pt x="109" y="193"/>
                </a:lnTo>
                <a:lnTo>
                  <a:pt x="110" y="197"/>
                </a:lnTo>
                <a:lnTo>
                  <a:pt x="110" y="197"/>
                </a:lnTo>
                <a:lnTo>
                  <a:pt x="115" y="203"/>
                </a:lnTo>
                <a:lnTo>
                  <a:pt x="121" y="208"/>
                </a:lnTo>
                <a:lnTo>
                  <a:pt x="127" y="210"/>
                </a:lnTo>
                <a:lnTo>
                  <a:pt x="133" y="214"/>
                </a:lnTo>
                <a:lnTo>
                  <a:pt x="145" y="216"/>
                </a:lnTo>
                <a:lnTo>
                  <a:pt x="154" y="216"/>
                </a:lnTo>
                <a:lnTo>
                  <a:pt x="154" y="216"/>
                </a:lnTo>
                <a:lnTo>
                  <a:pt x="161" y="216"/>
                </a:lnTo>
                <a:lnTo>
                  <a:pt x="170" y="219"/>
                </a:lnTo>
                <a:lnTo>
                  <a:pt x="182" y="221"/>
                </a:lnTo>
                <a:lnTo>
                  <a:pt x="182" y="226"/>
                </a:lnTo>
                <a:close/>
                <a:moveTo>
                  <a:pt x="543" y="948"/>
                </a:moveTo>
                <a:lnTo>
                  <a:pt x="543" y="948"/>
                </a:lnTo>
                <a:lnTo>
                  <a:pt x="546" y="967"/>
                </a:lnTo>
                <a:lnTo>
                  <a:pt x="548" y="982"/>
                </a:lnTo>
                <a:lnTo>
                  <a:pt x="548" y="991"/>
                </a:lnTo>
                <a:lnTo>
                  <a:pt x="548" y="991"/>
                </a:lnTo>
                <a:lnTo>
                  <a:pt x="547" y="997"/>
                </a:lnTo>
                <a:lnTo>
                  <a:pt x="545" y="1002"/>
                </a:lnTo>
                <a:lnTo>
                  <a:pt x="543" y="1008"/>
                </a:lnTo>
                <a:lnTo>
                  <a:pt x="543" y="1015"/>
                </a:lnTo>
                <a:lnTo>
                  <a:pt x="543" y="1015"/>
                </a:lnTo>
                <a:lnTo>
                  <a:pt x="546" y="1024"/>
                </a:lnTo>
                <a:lnTo>
                  <a:pt x="551" y="1031"/>
                </a:lnTo>
                <a:lnTo>
                  <a:pt x="558" y="1044"/>
                </a:lnTo>
                <a:lnTo>
                  <a:pt x="568" y="1063"/>
                </a:lnTo>
                <a:lnTo>
                  <a:pt x="510" y="1039"/>
                </a:lnTo>
                <a:lnTo>
                  <a:pt x="495" y="996"/>
                </a:lnTo>
                <a:lnTo>
                  <a:pt x="495" y="967"/>
                </a:lnTo>
                <a:lnTo>
                  <a:pt x="543" y="9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B9192DE6-3395-4783-B4C2-0FC0CE4FDF21}"/>
              </a:ext>
            </a:extLst>
          </p:cNvPr>
          <p:cNvSpPr>
            <a:spLocks noEditPoints="1"/>
          </p:cNvSpPr>
          <p:nvPr/>
        </p:nvSpPr>
        <p:spPr bwMode="auto">
          <a:xfrm>
            <a:off x="677525" y="728699"/>
            <a:ext cx="1128459" cy="1715257"/>
          </a:xfrm>
          <a:custGeom>
            <a:avLst/>
            <a:gdLst>
              <a:gd name="T0" fmla="*/ 256 w 800"/>
              <a:gd name="T1" fmla="*/ 54 h 1216"/>
              <a:gd name="T2" fmla="*/ 305 w 800"/>
              <a:gd name="T3" fmla="*/ 92 h 1216"/>
              <a:gd name="T4" fmla="*/ 306 w 800"/>
              <a:gd name="T5" fmla="*/ 120 h 1216"/>
              <a:gd name="T6" fmla="*/ 308 w 800"/>
              <a:gd name="T7" fmla="*/ 145 h 1216"/>
              <a:gd name="T8" fmla="*/ 312 w 800"/>
              <a:gd name="T9" fmla="*/ 158 h 1216"/>
              <a:gd name="T10" fmla="*/ 319 w 800"/>
              <a:gd name="T11" fmla="*/ 175 h 1216"/>
              <a:gd name="T12" fmla="*/ 332 w 800"/>
              <a:gd name="T13" fmla="*/ 194 h 1216"/>
              <a:gd name="T14" fmla="*/ 277 w 800"/>
              <a:gd name="T15" fmla="*/ 307 h 1216"/>
              <a:gd name="T16" fmla="*/ 261 w 800"/>
              <a:gd name="T17" fmla="*/ 406 h 1216"/>
              <a:gd name="T18" fmla="*/ 258 w 800"/>
              <a:gd name="T19" fmla="*/ 458 h 1216"/>
              <a:gd name="T20" fmla="*/ 254 w 800"/>
              <a:gd name="T21" fmla="*/ 525 h 1216"/>
              <a:gd name="T22" fmla="*/ 245 w 800"/>
              <a:gd name="T23" fmla="*/ 575 h 1216"/>
              <a:gd name="T24" fmla="*/ 224 w 800"/>
              <a:gd name="T25" fmla="*/ 639 h 1216"/>
              <a:gd name="T26" fmla="*/ 28 w 800"/>
              <a:gd name="T27" fmla="*/ 904 h 1216"/>
              <a:gd name="T28" fmla="*/ 1 w 800"/>
              <a:gd name="T29" fmla="*/ 956 h 1216"/>
              <a:gd name="T30" fmla="*/ 151 w 800"/>
              <a:gd name="T31" fmla="*/ 1022 h 1216"/>
              <a:gd name="T32" fmla="*/ 285 w 800"/>
              <a:gd name="T33" fmla="*/ 1005 h 1216"/>
              <a:gd name="T34" fmla="*/ 285 w 800"/>
              <a:gd name="T35" fmla="*/ 935 h 1216"/>
              <a:gd name="T36" fmla="*/ 258 w 800"/>
              <a:gd name="T37" fmla="*/ 883 h 1216"/>
              <a:gd name="T38" fmla="*/ 338 w 800"/>
              <a:gd name="T39" fmla="*/ 1057 h 1216"/>
              <a:gd name="T40" fmla="*/ 270 w 800"/>
              <a:gd name="T41" fmla="*/ 1106 h 1216"/>
              <a:gd name="T42" fmla="*/ 235 w 800"/>
              <a:gd name="T43" fmla="*/ 1119 h 1216"/>
              <a:gd name="T44" fmla="*/ 295 w 800"/>
              <a:gd name="T45" fmla="*/ 1149 h 1216"/>
              <a:gd name="T46" fmla="*/ 374 w 800"/>
              <a:gd name="T47" fmla="*/ 1164 h 1216"/>
              <a:gd name="T48" fmla="*/ 419 w 800"/>
              <a:gd name="T49" fmla="*/ 1171 h 1216"/>
              <a:gd name="T50" fmla="*/ 396 w 800"/>
              <a:gd name="T51" fmla="*/ 1186 h 1216"/>
              <a:gd name="T52" fmla="*/ 393 w 800"/>
              <a:gd name="T53" fmla="*/ 1211 h 1216"/>
              <a:gd name="T54" fmla="*/ 457 w 800"/>
              <a:gd name="T55" fmla="*/ 1211 h 1216"/>
              <a:gd name="T56" fmla="*/ 528 w 800"/>
              <a:gd name="T57" fmla="*/ 1138 h 1216"/>
              <a:gd name="T58" fmla="*/ 494 w 800"/>
              <a:gd name="T59" fmla="*/ 1075 h 1216"/>
              <a:gd name="T60" fmla="*/ 436 w 800"/>
              <a:gd name="T61" fmla="*/ 990 h 1216"/>
              <a:gd name="T62" fmla="*/ 427 w 800"/>
              <a:gd name="T63" fmla="*/ 850 h 1216"/>
              <a:gd name="T64" fmla="*/ 438 w 800"/>
              <a:gd name="T65" fmla="*/ 774 h 1216"/>
              <a:gd name="T66" fmla="*/ 466 w 800"/>
              <a:gd name="T67" fmla="*/ 657 h 1216"/>
              <a:gd name="T68" fmla="*/ 462 w 800"/>
              <a:gd name="T69" fmla="*/ 516 h 1216"/>
              <a:gd name="T70" fmla="*/ 477 w 800"/>
              <a:gd name="T71" fmla="*/ 465 h 1216"/>
              <a:gd name="T72" fmla="*/ 489 w 800"/>
              <a:gd name="T73" fmla="*/ 543 h 1216"/>
              <a:gd name="T74" fmla="*/ 520 w 800"/>
              <a:gd name="T75" fmla="*/ 606 h 1216"/>
              <a:gd name="T76" fmla="*/ 549 w 800"/>
              <a:gd name="T77" fmla="*/ 668 h 1216"/>
              <a:gd name="T78" fmla="*/ 685 w 800"/>
              <a:gd name="T79" fmla="*/ 1018 h 1216"/>
              <a:gd name="T80" fmla="*/ 700 w 800"/>
              <a:gd name="T81" fmla="*/ 1158 h 1216"/>
              <a:gd name="T82" fmla="*/ 757 w 800"/>
              <a:gd name="T83" fmla="*/ 1151 h 1216"/>
              <a:gd name="T84" fmla="*/ 798 w 800"/>
              <a:gd name="T85" fmla="*/ 1145 h 1216"/>
              <a:gd name="T86" fmla="*/ 732 w 800"/>
              <a:gd name="T87" fmla="*/ 1005 h 1216"/>
              <a:gd name="T88" fmla="*/ 594 w 800"/>
              <a:gd name="T89" fmla="*/ 679 h 1216"/>
              <a:gd name="T90" fmla="*/ 595 w 800"/>
              <a:gd name="T91" fmla="*/ 658 h 1216"/>
              <a:gd name="T92" fmla="*/ 588 w 800"/>
              <a:gd name="T93" fmla="*/ 638 h 1216"/>
              <a:gd name="T94" fmla="*/ 568 w 800"/>
              <a:gd name="T95" fmla="*/ 601 h 1216"/>
              <a:gd name="T96" fmla="*/ 570 w 800"/>
              <a:gd name="T97" fmla="*/ 563 h 1216"/>
              <a:gd name="T98" fmla="*/ 542 w 800"/>
              <a:gd name="T99" fmla="*/ 398 h 1216"/>
              <a:gd name="T100" fmla="*/ 531 w 800"/>
              <a:gd name="T101" fmla="*/ 287 h 1216"/>
              <a:gd name="T102" fmla="*/ 482 w 800"/>
              <a:gd name="T103" fmla="*/ 200 h 1216"/>
              <a:gd name="T104" fmla="*/ 464 w 800"/>
              <a:gd name="T105" fmla="*/ 139 h 1216"/>
              <a:gd name="T106" fmla="*/ 464 w 800"/>
              <a:gd name="T107" fmla="*/ 75 h 1216"/>
              <a:gd name="T108" fmla="*/ 427 w 800"/>
              <a:gd name="T109" fmla="*/ 7 h 1216"/>
              <a:gd name="T110" fmla="*/ 312 w 800"/>
              <a:gd name="T111" fmla="*/ 45 h 1216"/>
              <a:gd name="T112" fmla="*/ 139 w 800"/>
              <a:gd name="T113" fmla="*/ 862 h 1216"/>
              <a:gd name="T114" fmla="*/ 227 w 800"/>
              <a:gd name="T115" fmla="*/ 663 h 1216"/>
              <a:gd name="T116" fmla="*/ 232 w 800"/>
              <a:gd name="T117" fmla="*/ 909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" h="1216">
                <a:moveTo>
                  <a:pt x="312" y="45"/>
                </a:moveTo>
                <a:lnTo>
                  <a:pt x="312" y="45"/>
                </a:lnTo>
                <a:lnTo>
                  <a:pt x="304" y="46"/>
                </a:lnTo>
                <a:lnTo>
                  <a:pt x="283" y="47"/>
                </a:lnTo>
                <a:lnTo>
                  <a:pt x="274" y="47"/>
                </a:lnTo>
                <a:lnTo>
                  <a:pt x="264" y="50"/>
                </a:lnTo>
                <a:lnTo>
                  <a:pt x="258" y="51"/>
                </a:lnTo>
                <a:lnTo>
                  <a:pt x="257" y="52"/>
                </a:lnTo>
                <a:lnTo>
                  <a:pt x="256" y="54"/>
                </a:lnTo>
                <a:lnTo>
                  <a:pt x="256" y="54"/>
                </a:lnTo>
                <a:lnTo>
                  <a:pt x="257" y="58"/>
                </a:lnTo>
                <a:lnTo>
                  <a:pt x="261" y="63"/>
                </a:lnTo>
                <a:lnTo>
                  <a:pt x="269" y="72"/>
                </a:lnTo>
                <a:lnTo>
                  <a:pt x="280" y="83"/>
                </a:lnTo>
                <a:lnTo>
                  <a:pt x="288" y="89"/>
                </a:lnTo>
                <a:lnTo>
                  <a:pt x="288" y="89"/>
                </a:lnTo>
                <a:lnTo>
                  <a:pt x="296" y="91"/>
                </a:lnTo>
                <a:lnTo>
                  <a:pt x="305" y="92"/>
                </a:lnTo>
                <a:lnTo>
                  <a:pt x="314" y="92"/>
                </a:lnTo>
                <a:lnTo>
                  <a:pt x="314" y="92"/>
                </a:lnTo>
                <a:lnTo>
                  <a:pt x="313" y="95"/>
                </a:lnTo>
                <a:lnTo>
                  <a:pt x="313" y="100"/>
                </a:lnTo>
                <a:lnTo>
                  <a:pt x="312" y="106"/>
                </a:lnTo>
                <a:lnTo>
                  <a:pt x="311" y="113"/>
                </a:lnTo>
                <a:lnTo>
                  <a:pt x="311" y="113"/>
                </a:lnTo>
                <a:lnTo>
                  <a:pt x="307" y="116"/>
                </a:lnTo>
                <a:lnTo>
                  <a:pt x="306" y="120"/>
                </a:lnTo>
                <a:lnTo>
                  <a:pt x="304" y="121"/>
                </a:lnTo>
                <a:lnTo>
                  <a:pt x="304" y="123"/>
                </a:lnTo>
                <a:lnTo>
                  <a:pt x="304" y="123"/>
                </a:lnTo>
                <a:lnTo>
                  <a:pt x="307" y="129"/>
                </a:lnTo>
                <a:lnTo>
                  <a:pt x="311" y="134"/>
                </a:lnTo>
                <a:lnTo>
                  <a:pt x="311" y="134"/>
                </a:lnTo>
                <a:lnTo>
                  <a:pt x="308" y="139"/>
                </a:lnTo>
                <a:lnTo>
                  <a:pt x="307" y="142"/>
                </a:lnTo>
                <a:lnTo>
                  <a:pt x="308" y="145"/>
                </a:lnTo>
                <a:lnTo>
                  <a:pt x="308" y="145"/>
                </a:lnTo>
                <a:lnTo>
                  <a:pt x="312" y="147"/>
                </a:lnTo>
                <a:lnTo>
                  <a:pt x="314" y="148"/>
                </a:lnTo>
                <a:lnTo>
                  <a:pt x="314" y="150"/>
                </a:lnTo>
                <a:lnTo>
                  <a:pt x="314" y="150"/>
                </a:lnTo>
                <a:lnTo>
                  <a:pt x="312" y="152"/>
                </a:lnTo>
                <a:lnTo>
                  <a:pt x="311" y="154"/>
                </a:lnTo>
                <a:lnTo>
                  <a:pt x="312" y="158"/>
                </a:lnTo>
                <a:lnTo>
                  <a:pt x="312" y="158"/>
                </a:lnTo>
                <a:lnTo>
                  <a:pt x="315" y="160"/>
                </a:lnTo>
                <a:lnTo>
                  <a:pt x="319" y="161"/>
                </a:lnTo>
                <a:lnTo>
                  <a:pt x="321" y="161"/>
                </a:lnTo>
                <a:lnTo>
                  <a:pt x="321" y="161"/>
                </a:lnTo>
                <a:lnTo>
                  <a:pt x="321" y="161"/>
                </a:lnTo>
                <a:lnTo>
                  <a:pt x="320" y="164"/>
                </a:lnTo>
                <a:lnTo>
                  <a:pt x="319" y="169"/>
                </a:lnTo>
                <a:lnTo>
                  <a:pt x="319" y="172"/>
                </a:lnTo>
                <a:lnTo>
                  <a:pt x="319" y="175"/>
                </a:lnTo>
                <a:lnTo>
                  <a:pt x="321" y="177"/>
                </a:lnTo>
                <a:lnTo>
                  <a:pt x="321" y="177"/>
                </a:lnTo>
                <a:lnTo>
                  <a:pt x="326" y="181"/>
                </a:lnTo>
                <a:lnTo>
                  <a:pt x="331" y="183"/>
                </a:lnTo>
                <a:lnTo>
                  <a:pt x="336" y="184"/>
                </a:lnTo>
                <a:lnTo>
                  <a:pt x="338" y="188"/>
                </a:lnTo>
                <a:lnTo>
                  <a:pt x="338" y="188"/>
                </a:lnTo>
                <a:lnTo>
                  <a:pt x="336" y="190"/>
                </a:lnTo>
                <a:lnTo>
                  <a:pt x="332" y="194"/>
                </a:lnTo>
                <a:lnTo>
                  <a:pt x="330" y="198"/>
                </a:lnTo>
                <a:lnTo>
                  <a:pt x="330" y="198"/>
                </a:lnTo>
                <a:lnTo>
                  <a:pt x="325" y="209"/>
                </a:lnTo>
                <a:lnTo>
                  <a:pt x="325" y="209"/>
                </a:lnTo>
                <a:lnTo>
                  <a:pt x="311" y="242"/>
                </a:lnTo>
                <a:lnTo>
                  <a:pt x="290" y="285"/>
                </a:lnTo>
                <a:lnTo>
                  <a:pt x="290" y="285"/>
                </a:lnTo>
                <a:lnTo>
                  <a:pt x="282" y="300"/>
                </a:lnTo>
                <a:lnTo>
                  <a:pt x="277" y="307"/>
                </a:lnTo>
                <a:lnTo>
                  <a:pt x="277" y="307"/>
                </a:lnTo>
                <a:lnTo>
                  <a:pt x="279" y="314"/>
                </a:lnTo>
                <a:lnTo>
                  <a:pt x="280" y="322"/>
                </a:lnTo>
                <a:lnTo>
                  <a:pt x="280" y="322"/>
                </a:lnTo>
                <a:lnTo>
                  <a:pt x="274" y="359"/>
                </a:lnTo>
                <a:lnTo>
                  <a:pt x="268" y="387"/>
                </a:lnTo>
                <a:lnTo>
                  <a:pt x="264" y="398"/>
                </a:lnTo>
                <a:lnTo>
                  <a:pt x="261" y="406"/>
                </a:lnTo>
                <a:lnTo>
                  <a:pt x="261" y="406"/>
                </a:lnTo>
                <a:lnTo>
                  <a:pt x="255" y="416"/>
                </a:lnTo>
                <a:lnTo>
                  <a:pt x="252" y="423"/>
                </a:lnTo>
                <a:lnTo>
                  <a:pt x="252" y="429"/>
                </a:lnTo>
                <a:lnTo>
                  <a:pt x="252" y="434"/>
                </a:lnTo>
                <a:lnTo>
                  <a:pt x="252" y="434"/>
                </a:lnTo>
                <a:lnTo>
                  <a:pt x="252" y="440"/>
                </a:lnTo>
                <a:lnTo>
                  <a:pt x="254" y="447"/>
                </a:lnTo>
                <a:lnTo>
                  <a:pt x="256" y="453"/>
                </a:lnTo>
                <a:lnTo>
                  <a:pt x="258" y="458"/>
                </a:lnTo>
                <a:lnTo>
                  <a:pt x="258" y="458"/>
                </a:lnTo>
                <a:lnTo>
                  <a:pt x="261" y="460"/>
                </a:lnTo>
                <a:lnTo>
                  <a:pt x="264" y="464"/>
                </a:lnTo>
                <a:lnTo>
                  <a:pt x="269" y="466"/>
                </a:lnTo>
                <a:lnTo>
                  <a:pt x="258" y="516"/>
                </a:lnTo>
                <a:lnTo>
                  <a:pt x="258" y="516"/>
                </a:lnTo>
                <a:lnTo>
                  <a:pt x="257" y="520"/>
                </a:lnTo>
                <a:lnTo>
                  <a:pt x="254" y="525"/>
                </a:lnTo>
                <a:lnTo>
                  <a:pt x="254" y="525"/>
                </a:lnTo>
                <a:lnTo>
                  <a:pt x="252" y="528"/>
                </a:lnTo>
                <a:lnTo>
                  <a:pt x="251" y="537"/>
                </a:lnTo>
                <a:lnTo>
                  <a:pt x="250" y="548"/>
                </a:lnTo>
                <a:lnTo>
                  <a:pt x="254" y="551"/>
                </a:lnTo>
                <a:lnTo>
                  <a:pt x="254" y="551"/>
                </a:lnTo>
                <a:lnTo>
                  <a:pt x="251" y="560"/>
                </a:lnTo>
                <a:lnTo>
                  <a:pt x="249" y="569"/>
                </a:lnTo>
                <a:lnTo>
                  <a:pt x="245" y="575"/>
                </a:lnTo>
                <a:lnTo>
                  <a:pt x="245" y="575"/>
                </a:lnTo>
                <a:lnTo>
                  <a:pt x="237" y="585"/>
                </a:lnTo>
                <a:lnTo>
                  <a:pt x="232" y="594"/>
                </a:lnTo>
                <a:lnTo>
                  <a:pt x="229" y="601"/>
                </a:lnTo>
                <a:lnTo>
                  <a:pt x="229" y="601"/>
                </a:lnTo>
                <a:lnTo>
                  <a:pt x="226" y="610"/>
                </a:lnTo>
                <a:lnTo>
                  <a:pt x="225" y="623"/>
                </a:lnTo>
                <a:lnTo>
                  <a:pt x="224" y="634"/>
                </a:lnTo>
                <a:lnTo>
                  <a:pt x="224" y="639"/>
                </a:lnTo>
                <a:lnTo>
                  <a:pt x="224" y="639"/>
                </a:lnTo>
                <a:lnTo>
                  <a:pt x="204" y="676"/>
                </a:lnTo>
                <a:lnTo>
                  <a:pt x="158" y="757"/>
                </a:lnTo>
                <a:lnTo>
                  <a:pt x="94" y="874"/>
                </a:lnTo>
                <a:lnTo>
                  <a:pt x="94" y="874"/>
                </a:lnTo>
                <a:lnTo>
                  <a:pt x="86" y="876"/>
                </a:lnTo>
                <a:lnTo>
                  <a:pt x="64" y="884"/>
                </a:lnTo>
                <a:lnTo>
                  <a:pt x="52" y="890"/>
                </a:lnTo>
                <a:lnTo>
                  <a:pt x="39" y="896"/>
                </a:lnTo>
                <a:lnTo>
                  <a:pt x="28" y="904"/>
                </a:lnTo>
                <a:lnTo>
                  <a:pt x="19" y="914"/>
                </a:lnTo>
                <a:lnTo>
                  <a:pt x="19" y="914"/>
                </a:lnTo>
                <a:lnTo>
                  <a:pt x="12" y="925"/>
                </a:lnTo>
                <a:lnTo>
                  <a:pt x="7" y="932"/>
                </a:lnTo>
                <a:lnTo>
                  <a:pt x="3" y="939"/>
                </a:lnTo>
                <a:lnTo>
                  <a:pt x="1" y="945"/>
                </a:lnTo>
                <a:lnTo>
                  <a:pt x="0" y="950"/>
                </a:lnTo>
                <a:lnTo>
                  <a:pt x="0" y="953"/>
                </a:lnTo>
                <a:lnTo>
                  <a:pt x="1" y="956"/>
                </a:lnTo>
                <a:lnTo>
                  <a:pt x="1" y="958"/>
                </a:lnTo>
                <a:lnTo>
                  <a:pt x="1" y="958"/>
                </a:lnTo>
                <a:lnTo>
                  <a:pt x="5" y="959"/>
                </a:lnTo>
                <a:lnTo>
                  <a:pt x="9" y="960"/>
                </a:lnTo>
                <a:lnTo>
                  <a:pt x="17" y="962"/>
                </a:lnTo>
                <a:lnTo>
                  <a:pt x="17" y="962"/>
                </a:lnTo>
                <a:lnTo>
                  <a:pt x="86" y="994"/>
                </a:lnTo>
                <a:lnTo>
                  <a:pt x="133" y="1015"/>
                </a:lnTo>
                <a:lnTo>
                  <a:pt x="151" y="1022"/>
                </a:lnTo>
                <a:lnTo>
                  <a:pt x="159" y="1025"/>
                </a:lnTo>
                <a:lnTo>
                  <a:pt x="159" y="1025"/>
                </a:lnTo>
                <a:lnTo>
                  <a:pt x="215" y="1032"/>
                </a:lnTo>
                <a:lnTo>
                  <a:pt x="251" y="1035"/>
                </a:lnTo>
                <a:lnTo>
                  <a:pt x="269" y="1037"/>
                </a:lnTo>
                <a:lnTo>
                  <a:pt x="269" y="1037"/>
                </a:lnTo>
                <a:lnTo>
                  <a:pt x="271" y="1034"/>
                </a:lnTo>
                <a:lnTo>
                  <a:pt x="275" y="1026"/>
                </a:lnTo>
                <a:lnTo>
                  <a:pt x="285" y="1005"/>
                </a:lnTo>
                <a:lnTo>
                  <a:pt x="292" y="982"/>
                </a:lnTo>
                <a:lnTo>
                  <a:pt x="294" y="974"/>
                </a:lnTo>
                <a:lnTo>
                  <a:pt x="295" y="970"/>
                </a:lnTo>
                <a:lnTo>
                  <a:pt x="295" y="970"/>
                </a:lnTo>
                <a:lnTo>
                  <a:pt x="295" y="964"/>
                </a:lnTo>
                <a:lnTo>
                  <a:pt x="294" y="960"/>
                </a:lnTo>
                <a:lnTo>
                  <a:pt x="293" y="957"/>
                </a:lnTo>
                <a:lnTo>
                  <a:pt x="293" y="957"/>
                </a:lnTo>
                <a:lnTo>
                  <a:pt x="285" y="935"/>
                </a:lnTo>
                <a:lnTo>
                  <a:pt x="280" y="922"/>
                </a:lnTo>
                <a:lnTo>
                  <a:pt x="276" y="918"/>
                </a:lnTo>
                <a:lnTo>
                  <a:pt x="274" y="914"/>
                </a:lnTo>
                <a:lnTo>
                  <a:pt x="274" y="914"/>
                </a:lnTo>
                <a:lnTo>
                  <a:pt x="267" y="908"/>
                </a:lnTo>
                <a:lnTo>
                  <a:pt x="260" y="903"/>
                </a:lnTo>
                <a:lnTo>
                  <a:pt x="252" y="899"/>
                </a:lnTo>
                <a:lnTo>
                  <a:pt x="258" y="883"/>
                </a:lnTo>
                <a:lnTo>
                  <a:pt x="258" y="883"/>
                </a:lnTo>
                <a:lnTo>
                  <a:pt x="271" y="903"/>
                </a:lnTo>
                <a:lnTo>
                  <a:pt x="287" y="927"/>
                </a:lnTo>
                <a:lnTo>
                  <a:pt x="287" y="927"/>
                </a:lnTo>
                <a:lnTo>
                  <a:pt x="294" y="945"/>
                </a:lnTo>
                <a:lnTo>
                  <a:pt x="308" y="982"/>
                </a:lnTo>
                <a:lnTo>
                  <a:pt x="330" y="1039"/>
                </a:lnTo>
                <a:lnTo>
                  <a:pt x="330" y="1039"/>
                </a:lnTo>
                <a:lnTo>
                  <a:pt x="336" y="1051"/>
                </a:lnTo>
                <a:lnTo>
                  <a:pt x="338" y="1057"/>
                </a:lnTo>
                <a:lnTo>
                  <a:pt x="312" y="1089"/>
                </a:lnTo>
                <a:lnTo>
                  <a:pt x="314" y="1093"/>
                </a:lnTo>
                <a:lnTo>
                  <a:pt x="314" y="1093"/>
                </a:lnTo>
                <a:lnTo>
                  <a:pt x="305" y="1100"/>
                </a:lnTo>
                <a:lnTo>
                  <a:pt x="295" y="1103"/>
                </a:lnTo>
                <a:lnTo>
                  <a:pt x="290" y="1106"/>
                </a:lnTo>
                <a:lnTo>
                  <a:pt x="287" y="1106"/>
                </a:lnTo>
                <a:lnTo>
                  <a:pt x="287" y="1106"/>
                </a:lnTo>
                <a:lnTo>
                  <a:pt x="270" y="1106"/>
                </a:lnTo>
                <a:lnTo>
                  <a:pt x="254" y="1103"/>
                </a:lnTo>
                <a:lnTo>
                  <a:pt x="254" y="1103"/>
                </a:lnTo>
                <a:lnTo>
                  <a:pt x="248" y="1103"/>
                </a:lnTo>
                <a:lnTo>
                  <a:pt x="243" y="1105"/>
                </a:lnTo>
                <a:lnTo>
                  <a:pt x="239" y="1107"/>
                </a:lnTo>
                <a:lnTo>
                  <a:pt x="237" y="1110"/>
                </a:lnTo>
                <a:lnTo>
                  <a:pt x="237" y="1110"/>
                </a:lnTo>
                <a:lnTo>
                  <a:pt x="235" y="1115"/>
                </a:lnTo>
                <a:lnTo>
                  <a:pt x="235" y="1119"/>
                </a:lnTo>
                <a:lnTo>
                  <a:pt x="235" y="1119"/>
                </a:lnTo>
                <a:lnTo>
                  <a:pt x="238" y="1124"/>
                </a:lnTo>
                <a:lnTo>
                  <a:pt x="246" y="1132"/>
                </a:lnTo>
                <a:lnTo>
                  <a:pt x="256" y="1139"/>
                </a:lnTo>
                <a:lnTo>
                  <a:pt x="267" y="1145"/>
                </a:lnTo>
                <a:lnTo>
                  <a:pt x="267" y="1145"/>
                </a:lnTo>
                <a:lnTo>
                  <a:pt x="273" y="1146"/>
                </a:lnTo>
                <a:lnTo>
                  <a:pt x="280" y="1147"/>
                </a:lnTo>
                <a:lnTo>
                  <a:pt x="295" y="1149"/>
                </a:lnTo>
                <a:lnTo>
                  <a:pt x="311" y="1149"/>
                </a:lnTo>
                <a:lnTo>
                  <a:pt x="321" y="1150"/>
                </a:lnTo>
                <a:lnTo>
                  <a:pt x="321" y="1150"/>
                </a:lnTo>
                <a:lnTo>
                  <a:pt x="336" y="1152"/>
                </a:lnTo>
                <a:lnTo>
                  <a:pt x="344" y="1153"/>
                </a:lnTo>
                <a:lnTo>
                  <a:pt x="351" y="1156"/>
                </a:lnTo>
                <a:lnTo>
                  <a:pt x="351" y="1156"/>
                </a:lnTo>
                <a:lnTo>
                  <a:pt x="367" y="1162"/>
                </a:lnTo>
                <a:lnTo>
                  <a:pt x="374" y="1164"/>
                </a:lnTo>
                <a:lnTo>
                  <a:pt x="383" y="1165"/>
                </a:lnTo>
                <a:lnTo>
                  <a:pt x="383" y="1165"/>
                </a:lnTo>
                <a:lnTo>
                  <a:pt x="395" y="1164"/>
                </a:lnTo>
                <a:lnTo>
                  <a:pt x="406" y="1163"/>
                </a:lnTo>
                <a:lnTo>
                  <a:pt x="416" y="1162"/>
                </a:lnTo>
                <a:lnTo>
                  <a:pt x="418" y="1162"/>
                </a:lnTo>
                <a:lnTo>
                  <a:pt x="418" y="1163"/>
                </a:lnTo>
                <a:lnTo>
                  <a:pt x="418" y="1163"/>
                </a:lnTo>
                <a:lnTo>
                  <a:pt x="419" y="1171"/>
                </a:lnTo>
                <a:lnTo>
                  <a:pt x="419" y="1177"/>
                </a:lnTo>
                <a:lnTo>
                  <a:pt x="418" y="1178"/>
                </a:lnTo>
                <a:lnTo>
                  <a:pt x="417" y="1180"/>
                </a:lnTo>
                <a:lnTo>
                  <a:pt x="417" y="1180"/>
                </a:lnTo>
                <a:lnTo>
                  <a:pt x="408" y="1182"/>
                </a:lnTo>
                <a:lnTo>
                  <a:pt x="405" y="1183"/>
                </a:lnTo>
                <a:lnTo>
                  <a:pt x="401" y="1184"/>
                </a:lnTo>
                <a:lnTo>
                  <a:pt x="401" y="1184"/>
                </a:lnTo>
                <a:lnTo>
                  <a:pt x="396" y="1186"/>
                </a:lnTo>
                <a:lnTo>
                  <a:pt x="392" y="1188"/>
                </a:lnTo>
                <a:lnTo>
                  <a:pt x="387" y="1189"/>
                </a:lnTo>
                <a:lnTo>
                  <a:pt x="386" y="1191"/>
                </a:lnTo>
                <a:lnTo>
                  <a:pt x="386" y="1193"/>
                </a:lnTo>
                <a:lnTo>
                  <a:pt x="386" y="1193"/>
                </a:lnTo>
                <a:lnTo>
                  <a:pt x="387" y="1202"/>
                </a:lnTo>
                <a:lnTo>
                  <a:pt x="388" y="1206"/>
                </a:lnTo>
                <a:lnTo>
                  <a:pt x="393" y="1211"/>
                </a:lnTo>
                <a:lnTo>
                  <a:pt x="393" y="1211"/>
                </a:lnTo>
                <a:lnTo>
                  <a:pt x="396" y="1212"/>
                </a:lnTo>
                <a:lnTo>
                  <a:pt x="401" y="1214"/>
                </a:lnTo>
                <a:lnTo>
                  <a:pt x="414" y="1216"/>
                </a:lnTo>
                <a:lnTo>
                  <a:pt x="430" y="1216"/>
                </a:lnTo>
                <a:lnTo>
                  <a:pt x="437" y="1216"/>
                </a:lnTo>
                <a:lnTo>
                  <a:pt x="444" y="1215"/>
                </a:lnTo>
                <a:lnTo>
                  <a:pt x="444" y="1215"/>
                </a:lnTo>
                <a:lnTo>
                  <a:pt x="451" y="1213"/>
                </a:lnTo>
                <a:lnTo>
                  <a:pt x="457" y="1211"/>
                </a:lnTo>
                <a:lnTo>
                  <a:pt x="468" y="1203"/>
                </a:lnTo>
                <a:lnTo>
                  <a:pt x="477" y="1196"/>
                </a:lnTo>
                <a:lnTo>
                  <a:pt x="483" y="1189"/>
                </a:lnTo>
                <a:lnTo>
                  <a:pt x="483" y="1189"/>
                </a:lnTo>
                <a:lnTo>
                  <a:pt x="498" y="1171"/>
                </a:lnTo>
                <a:lnTo>
                  <a:pt x="505" y="1162"/>
                </a:lnTo>
                <a:lnTo>
                  <a:pt x="512" y="1155"/>
                </a:lnTo>
                <a:lnTo>
                  <a:pt x="512" y="1155"/>
                </a:lnTo>
                <a:lnTo>
                  <a:pt x="528" y="1138"/>
                </a:lnTo>
                <a:lnTo>
                  <a:pt x="536" y="1127"/>
                </a:lnTo>
                <a:lnTo>
                  <a:pt x="538" y="1124"/>
                </a:lnTo>
                <a:lnTo>
                  <a:pt x="539" y="1120"/>
                </a:lnTo>
                <a:lnTo>
                  <a:pt x="539" y="1120"/>
                </a:lnTo>
                <a:lnTo>
                  <a:pt x="539" y="1110"/>
                </a:lnTo>
                <a:lnTo>
                  <a:pt x="539" y="1107"/>
                </a:lnTo>
                <a:lnTo>
                  <a:pt x="537" y="1105"/>
                </a:lnTo>
                <a:lnTo>
                  <a:pt x="537" y="1105"/>
                </a:lnTo>
                <a:lnTo>
                  <a:pt x="494" y="1075"/>
                </a:lnTo>
                <a:lnTo>
                  <a:pt x="499" y="1072"/>
                </a:lnTo>
                <a:lnTo>
                  <a:pt x="457" y="1031"/>
                </a:lnTo>
                <a:lnTo>
                  <a:pt x="457" y="1031"/>
                </a:lnTo>
                <a:lnTo>
                  <a:pt x="456" y="1026"/>
                </a:lnTo>
                <a:lnTo>
                  <a:pt x="454" y="1020"/>
                </a:lnTo>
                <a:lnTo>
                  <a:pt x="451" y="1016"/>
                </a:lnTo>
                <a:lnTo>
                  <a:pt x="451" y="1016"/>
                </a:lnTo>
                <a:lnTo>
                  <a:pt x="442" y="1001"/>
                </a:lnTo>
                <a:lnTo>
                  <a:pt x="436" y="990"/>
                </a:lnTo>
                <a:lnTo>
                  <a:pt x="436" y="990"/>
                </a:lnTo>
                <a:lnTo>
                  <a:pt x="437" y="935"/>
                </a:lnTo>
                <a:lnTo>
                  <a:pt x="438" y="896"/>
                </a:lnTo>
                <a:lnTo>
                  <a:pt x="438" y="876"/>
                </a:lnTo>
                <a:lnTo>
                  <a:pt x="438" y="876"/>
                </a:lnTo>
                <a:lnTo>
                  <a:pt x="436" y="869"/>
                </a:lnTo>
                <a:lnTo>
                  <a:pt x="432" y="862"/>
                </a:lnTo>
                <a:lnTo>
                  <a:pt x="429" y="853"/>
                </a:lnTo>
                <a:lnTo>
                  <a:pt x="427" y="850"/>
                </a:lnTo>
                <a:lnTo>
                  <a:pt x="427" y="847"/>
                </a:lnTo>
                <a:lnTo>
                  <a:pt x="427" y="847"/>
                </a:lnTo>
                <a:lnTo>
                  <a:pt x="430" y="838"/>
                </a:lnTo>
                <a:lnTo>
                  <a:pt x="431" y="824"/>
                </a:lnTo>
                <a:lnTo>
                  <a:pt x="431" y="824"/>
                </a:lnTo>
                <a:lnTo>
                  <a:pt x="435" y="802"/>
                </a:lnTo>
                <a:lnTo>
                  <a:pt x="436" y="784"/>
                </a:lnTo>
                <a:lnTo>
                  <a:pt x="436" y="784"/>
                </a:lnTo>
                <a:lnTo>
                  <a:pt x="438" y="774"/>
                </a:lnTo>
                <a:lnTo>
                  <a:pt x="444" y="757"/>
                </a:lnTo>
                <a:lnTo>
                  <a:pt x="454" y="733"/>
                </a:lnTo>
                <a:lnTo>
                  <a:pt x="454" y="733"/>
                </a:lnTo>
                <a:lnTo>
                  <a:pt x="455" y="683"/>
                </a:lnTo>
                <a:lnTo>
                  <a:pt x="455" y="683"/>
                </a:lnTo>
                <a:lnTo>
                  <a:pt x="456" y="681"/>
                </a:lnTo>
                <a:lnTo>
                  <a:pt x="460" y="677"/>
                </a:lnTo>
                <a:lnTo>
                  <a:pt x="462" y="670"/>
                </a:lnTo>
                <a:lnTo>
                  <a:pt x="466" y="657"/>
                </a:lnTo>
                <a:lnTo>
                  <a:pt x="466" y="657"/>
                </a:lnTo>
                <a:lnTo>
                  <a:pt x="468" y="647"/>
                </a:lnTo>
                <a:lnTo>
                  <a:pt x="468" y="632"/>
                </a:lnTo>
                <a:lnTo>
                  <a:pt x="469" y="597"/>
                </a:lnTo>
                <a:lnTo>
                  <a:pt x="468" y="553"/>
                </a:lnTo>
                <a:lnTo>
                  <a:pt x="468" y="553"/>
                </a:lnTo>
                <a:lnTo>
                  <a:pt x="466" y="535"/>
                </a:lnTo>
                <a:lnTo>
                  <a:pt x="463" y="523"/>
                </a:lnTo>
                <a:lnTo>
                  <a:pt x="462" y="516"/>
                </a:lnTo>
                <a:lnTo>
                  <a:pt x="462" y="516"/>
                </a:lnTo>
                <a:lnTo>
                  <a:pt x="462" y="514"/>
                </a:lnTo>
                <a:lnTo>
                  <a:pt x="463" y="507"/>
                </a:lnTo>
                <a:lnTo>
                  <a:pt x="467" y="489"/>
                </a:lnTo>
                <a:lnTo>
                  <a:pt x="473" y="471"/>
                </a:lnTo>
                <a:lnTo>
                  <a:pt x="475" y="466"/>
                </a:lnTo>
                <a:lnTo>
                  <a:pt x="476" y="465"/>
                </a:lnTo>
                <a:lnTo>
                  <a:pt x="477" y="465"/>
                </a:lnTo>
                <a:lnTo>
                  <a:pt x="477" y="465"/>
                </a:lnTo>
                <a:lnTo>
                  <a:pt x="479" y="467"/>
                </a:lnTo>
                <a:lnTo>
                  <a:pt x="481" y="473"/>
                </a:lnTo>
                <a:lnTo>
                  <a:pt x="487" y="491"/>
                </a:lnTo>
                <a:lnTo>
                  <a:pt x="494" y="519"/>
                </a:lnTo>
                <a:lnTo>
                  <a:pt x="494" y="537"/>
                </a:lnTo>
                <a:lnTo>
                  <a:pt x="494" y="537"/>
                </a:lnTo>
                <a:lnTo>
                  <a:pt x="492" y="539"/>
                </a:lnTo>
                <a:lnTo>
                  <a:pt x="491" y="541"/>
                </a:lnTo>
                <a:lnTo>
                  <a:pt x="489" y="543"/>
                </a:lnTo>
                <a:lnTo>
                  <a:pt x="489" y="543"/>
                </a:lnTo>
                <a:lnTo>
                  <a:pt x="494" y="550"/>
                </a:lnTo>
                <a:lnTo>
                  <a:pt x="502" y="563"/>
                </a:lnTo>
                <a:lnTo>
                  <a:pt x="516" y="582"/>
                </a:lnTo>
                <a:lnTo>
                  <a:pt x="516" y="582"/>
                </a:lnTo>
                <a:lnTo>
                  <a:pt x="517" y="591"/>
                </a:lnTo>
                <a:lnTo>
                  <a:pt x="518" y="603"/>
                </a:lnTo>
                <a:lnTo>
                  <a:pt x="518" y="603"/>
                </a:lnTo>
                <a:lnTo>
                  <a:pt x="520" y="606"/>
                </a:lnTo>
                <a:lnTo>
                  <a:pt x="523" y="609"/>
                </a:lnTo>
                <a:lnTo>
                  <a:pt x="526" y="612"/>
                </a:lnTo>
                <a:lnTo>
                  <a:pt x="526" y="612"/>
                </a:lnTo>
                <a:lnTo>
                  <a:pt x="530" y="633"/>
                </a:lnTo>
                <a:lnTo>
                  <a:pt x="535" y="650"/>
                </a:lnTo>
                <a:lnTo>
                  <a:pt x="537" y="656"/>
                </a:lnTo>
                <a:lnTo>
                  <a:pt x="539" y="659"/>
                </a:lnTo>
                <a:lnTo>
                  <a:pt x="539" y="659"/>
                </a:lnTo>
                <a:lnTo>
                  <a:pt x="549" y="668"/>
                </a:lnTo>
                <a:lnTo>
                  <a:pt x="561" y="678"/>
                </a:lnTo>
                <a:lnTo>
                  <a:pt x="576" y="694"/>
                </a:lnTo>
                <a:lnTo>
                  <a:pt x="576" y="694"/>
                </a:lnTo>
                <a:lnTo>
                  <a:pt x="587" y="706"/>
                </a:lnTo>
                <a:lnTo>
                  <a:pt x="647" y="857"/>
                </a:lnTo>
                <a:lnTo>
                  <a:pt x="674" y="933"/>
                </a:lnTo>
                <a:lnTo>
                  <a:pt x="685" y="981"/>
                </a:lnTo>
                <a:lnTo>
                  <a:pt x="685" y="1018"/>
                </a:lnTo>
                <a:lnTo>
                  <a:pt x="685" y="1018"/>
                </a:lnTo>
                <a:lnTo>
                  <a:pt x="684" y="1028"/>
                </a:lnTo>
                <a:lnTo>
                  <a:pt x="684" y="1028"/>
                </a:lnTo>
                <a:lnTo>
                  <a:pt x="682" y="1037"/>
                </a:lnTo>
                <a:lnTo>
                  <a:pt x="684" y="1043"/>
                </a:lnTo>
                <a:lnTo>
                  <a:pt x="687" y="1156"/>
                </a:lnTo>
                <a:lnTo>
                  <a:pt x="687" y="1156"/>
                </a:lnTo>
                <a:lnTo>
                  <a:pt x="693" y="1157"/>
                </a:lnTo>
                <a:lnTo>
                  <a:pt x="697" y="1158"/>
                </a:lnTo>
                <a:lnTo>
                  <a:pt x="700" y="1158"/>
                </a:lnTo>
                <a:lnTo>
                  <a:pt x="700" y="1158"/>
                </a:lnTo>
                <a:lnTo>
                  <a:pt x="706" y="1157"/>
                </a:lnTo>
                <a:lnTo>
                  <a:pt x="711" y="1156"/>
                </a:lnTo>
                <a:lnTo>
                  <a:pt x="711" y="1156"/>
                </a:lnTo>
                <a:lnTo>
                  <a:pt x="732" y="1153"/>
                </a:lnTo>
                <a:lnTo>
                  <a:pt x="742" y="1152"/>
                </a:lnTo>
                <a:lnTo>
                  <a:pt x="748" y="1152"/>
                </a:lnTo>
                <a:lnTo>
                  <a:pt x="748" y="1152"/>
                </a:lnTo>
                <a:lnTo>
                  <a:pt x="757" y="1151"/>
                </a:lnTo>
                <a:lnTo>
                  <a:pt x="766" y="1150"/>
                </a:lnTo>
                <a:lnTo>
                  <a:pt x="766" y="1150"/>
                </a:lnTo>
                <a:lnTo>
                  <a:pt x="770" y="1145"/>
                </a:lnTo>
                <a:lnTo>
                  <a:pt x="775" y="1144"/>
                </a:lnTo>
                <a:lnTo>
                  <a:pt x="778" y="1143"/>
                </a:lnTo>
                <a:lnTo>
                  <a:pt x="781" y="1143"/>
                </a:lnTo>
                <a:lnTo>
                  <a:pt x="781" y="1143"/>
                </a:lnTo>
                <a:lnTo>
                  <a:pt x="793" y="1145"/>
                </a:lnTo>
                <a:lnTo>
                  <a:pt x="798" y="1145"/>
                </a:lnTo>
                <a:lnTo>
                  <a:pt x="800" y="1144"/>
                </a:lnTo>
                <a:lnTo>
                  <a:pt x="800" y="1144"/>
                </a:lnTo>
                <a:lnTo>
                  <a:pt x="800" y="1144"/>
                </a:lnTo>
                <a:lnTo>
                  <a:pt x="790" y="1116"/>
                </a:lnTo>
                <a:lnTo>
                  <a:pt x="776" y="1084"/>
                </a:lnTo>
                <a:lnTo>
                  <a:pt x="776" y="1084"/>
                </a:lnTo>
                <a:lnTo>
                  <a:pt x="754" y="1043"/>
                </a:lnTo>
                <a:lnTo>
                  <a:pt x="741" y="1018"/>
                </a:lnTo>
                <a:lnTo>
                  <a:pt x="732" y="1005"/>
                </a:lnTo>
                <a:lnTo>
                  <a:pt x="732" y="1005"/>
                </a:lnTo>
                <a:lnTo>
                  <a:pt x="719" y="993"/>
                </a:lnTo>
                <a:lnTo>
                  <a:pt x="710" y="985"/>
                </a:lnTo>
                <a:lnTo>
                  <a:pt x="705" y="978"/>
                </a:lnTo>
                <a:lnTo>
                  <a:pt x="705" y="978"/>
                </a:lnTo>
                <a:lnTo>
                  <a:pt x="695" y="963"/>
                </a:lnTo>
                <a:lnTo>
                  <a:pt x="618" y="746"/>
                </a:lnTo>
                <a:lnTo>
                  <a:pt x="594" y="679"/>
                </a:lnTo>
                <a:lnTo>
                  <a:pt x="594" y="679"/>
                </a:lnTo>
                <a:lnTo>
                  <a:pt x="597" y="677"/>
                </a:lnTo>
                <a:lnTo>
                  <a:pt x="599" y="676"/>
                </a:lnTo>
                <a:lnTo>
                  <a:pt x="600" y="672"/>
                </a:lnTo>
                <a:lnTo>
                  <a:pt x="600" y="672"/>
                </a:lnTo>
                <a:lnTo>
                  <a:pt x="600" y="669"/>
                </a:lnTo>
                <a:lnTo>
                  <a:pt x="599" y="665"/>
                </a:lnTo>
                <a:lnTo>
                  <a:pt x="597" y="659"/>
                </a:lnTo>
                <a:lnTo>
                  <a:pt x="597" y="659"/>
                </a:lnTo>
                <a:lnTo>
                  <a:pt x="595" y="658"/>
                </a:lnTo>
                <a:lnTo>
                  <a:pt x="597" y="656"/>
                </a:lnTo>
                <a:lnTo>
                  <a:pt x="597" y="652"/>
                </a:lnTo>
                <a:lnTo>
                  <a:pt x="597" y="647"/>
                </a:lnTo>
                <a:lnTo>
                  <a:pt x="597" y="647"/>
                </a:lnTo>
                <a:lnTo>
                  <a:pt x="594" y="643"/>
                </a:lnTo>
                <a:lnTo>
                  <a:pt x="592" y="640"/>
                </a:lnTo>
                <a:lnTo>
                  <a:pt x="587" y="638"/>
                </a:lnTo>
                <a:lnTo>
                  <a:pt x="587" y="638"/>
                </a:lnTo>
                <a:lnTo>
                  <a:pt x="588" y="638"/>
                </a:lnTo>
                <a:lnTo>
                  <a:pt x="589" y="638"/>
                </a:lnTo>
                <a:lnTo>
                  <a:pt x="589" y="635"/>
                </a:lnTo>
                <a:lnTo>
                  <a:pt x="587" y="632"/>
                </a:lnTo>
                <a:lnTo>
                  <a:pt x="587" y="632"/>
                </a:lnTo>
                <a:lnTo>
                  <a:pt x="583" y="626"/>
                </a:lnTo>
                <a:lnTo>
                  <a:pt x="579" y="622"/>
                </a:lnTo>
                <a:lnTo>
                  <a:pt x="573" y="619"/>
                </a:lnTo>
                <a:lnTo>
                  <a:pt x="568" y="601"/>
                </a:lnTo>
                <a:lnTo>
                  <a:pt x="568" y="601"/>
                </a:lnTo>
                <a:lnTo>
                  <a:pt x="569" y="600"/>
                </a:lnTo>
                <a:lnTo>
                  <a:pt x="572" y="596"/>
                </a:lnTo>
                <a:lnTo>
                  <a:pt x="573" y="593"/>
                </a:lnTo>
                <a:lnTo>
                  <a:pt x="573" y="593"/>
                </a:lnTo>
                <a:lnTo>
                  <a:pt x="573" y="584"/>
                </a:lnTo>
                <a:lnTo>
                  <a:pt x="573" y="579"/>
                </a:lnTo>
                <a:lnTo>
                  <a:pt x="573" y="579"/>
                </a:lnTo>
                <a:lnTo>
                  <a:pt x="570" y="570"/>
                </a:lnTo>
                <a:lnTo>
                  <a:pt x="570" y="563"/>
                </a:lnTo>
                <a:lnTo>
                  <a:pt x="573" y="556"/>
                </a:lnTo>
                <a:lnTo>
                  <a:pt x="573" y="556"/>
                </a:lnTo>
                <a:lnTo>
                  <a:pt x="570" y="504"/>
                </a:lnTo>
                <a:lnTo>
                  <a:pt x="570" y="504"/>
                </a:lnTo>
                <a:lnTo>
                  <a:pt x="567" y="483"/>
                </a:lnTo>
                <a:lnTo>
                  <a:pt x="563" y="467"/>
                </a:lnTo>
                <a:lnTo>
                  <a:pt x="563" y="467"/>
                </a:lnTo>
                <a:lnTo>
                  <a:pt x="542" y="398"/>
                </a:lnTo>
                <a:lnTo>
                  <a:pt x="542" y="398"/>
                </a:lnTo>
                <a:lnTo>
                  <a:pt x="536" y="346"/>
                </a:lnTo>
                <a:lnTo>
                  <a:pt x="536" y="346"/>
                </a:lnTo>
                <a:lnTo>
                  <a:pt x="533" y="327"/>
                </a:lnTo>
                <a:lnTo>
                  <a:pt x="533" y="327"/>
                </a:lnTo>
                <a:lnTo>
                  <a:pt x="535" y="316"/>
                </a:lnTo>
                <a:lnTo>
                  <a:pt x="535" y="307"/>
                </a:lnTo>
                <a:lnTo>
                  <a:pt x="533" y="294"/>
                </a:lnTo>
                <a:lnTo>
                  <a:pt x="533" y="294"/>
                </a:lnTo>
                <a:lnTo>
                  <a:pt x="531" y="287"/>
                </a:lnTo>
                <a:lnTo>
                  <a:pt x="528" y="278"/>
                </a:lnTo>
                <a:lnTo>
                  <a:pt x="519" y="259"/>
                </a:lnTo>
                <a:lnTo>
                  <a:pt x="505" y="233"/>
                </a:lnTo>
                <a:lnTo>
                  <a:pt x="505" y="233"/>
                </a:lnTo>
                <a:lnTo>
                  <a:pt x="489" y="209"/>
                </a:lnTo>
                <a:lnTo>
                  <a:pt x="489" y="209"/>
                </a:lnTo>
                <a:lnTo>
                  <a:pt x="488" y="209"/>
                </a:lnTo>
                <a:lnTo>
                  <a:pt x="486" y="207"/>
                </a:lnTo>
                <a:lnTo>
                  <a:pt x="482" y="200"/>
                </a:lnTo>
                <a:lnTo>
                  <a:pt x="479" y="188"/>
                </a:lnTo>
                <a:lnTo>
                  <a:pt x="479" y="188"/>
                </a:lnTo>
                <a:lnTo>
                  <a:pt x="475" y="166"/>
                </a:lnTo>
                <a:lnTo>
                  <a:pt x="473" y="159"/>
                </a:lnTo>
                <a:lnTo>
                  <a:pt x="470" y="153"/>
                </a:lnTo>
                <a:lnTo>
                  <a:pt x="470" y="153"/>
                </a:lnTo>
                <a:lnTo>
                  <a:pt x="467" y="145"/>
                </a:lnTo>
                <a:lnTo>
                  <a:pt x="464" y="139"/>
                </a:lnTo>
                <a:lnTo>
                  <a:pt x="464" y="139"/>
                </a:lnTo>
                <a:lnTo>
                  <a:pt x="464" y="134"/>
                </a:lnTo>
                <a:lnTo>
                  <a:pt x="466" y="127"/>
                </a:lnTo>
                <a:lnTo>
                  <a:pt x="468" y="121"/>
                </a:lnTo>
                <a:lnTo>
                  <a:pt x="468" y="116"/>
                </a:lnTo>
                <a:lnTo>
                  <a:pt x="468" y="116"/>
                </a:lnTo>
                <a:lnTo>
                  <a:pt x="464" y="103"/>
                </a:lnTo>
                <a:lnTo>
                  <a:pt x="462" y="91"/>
                </a:lnTo>
                <a:lnTo>
                  <a:pt x="462" y="91"/>
                </a:lnTo>
                <a:lnTo>
                  <a:pt x="464" y="75"/>
                </a:lnTo>
                <a:lnTo>
                  <a:pt x="466" y="63"/>
                </a:lnTo>
                <a:lnTo>
                  <a:pt x="464" y="58"/>
                </a:lnTo>
                <a:lnTo>
                  <a:pt x="464" y="54"/>
                </a:lnTo>
                <a:lnTo>
                  <a:pt x="464" y="54"/>
                </a:lnTo>
                <a:lnTo>
                  <a:pt x="448" y="29"/>
                </a:lnTo>
                <a:lnTo>
                  <a:pt x="436" y="15"/>
                </a:lnTo>
                <a:lnTo>
                  <a:pt x="431" y="9"/>
                </a:lnTo>
                <a:lnTo>
                  <a:pt x="427" y="7"/>
                </a:lnTo>
                <a:lnTo>
                  <a:pt x="427" y="7"/>
                </a:lnTo>
                <a:lnTo>
                  <a:pt x="423" y="4"/>
                </a:lnTo>
                <a:lnTo>
                  <a:pt x="414" y="3"/>
                </a:lnTo>
                <a:lnTo>
                  <a:pt x="396" y="1"/>
                </a:lnTo>
                <a:lnTo>
                  <a:pt x="379" y="0"/>
                </a:lnTo>
                <a:lnTo>
                  <a:pt x="369" y="0"/>
                </a:lnTo>
                <a:lnTo>
                  <a:pt x="369" y="0"/>
                </a:lnTo>
                <a:lnTo>
                  <a:pt x="358" y="8"/>
                </a:lnTo>
                <a:lnTo>
                  <a:pt x="339" y="23"/>
                </a:lnTo>
                <a:lnTo>
                  <a:pt x="312" y="45"/>
                </a:lnTo>
                <a:lnTo>
                  <a:pt x="312" y="45"/>
                </a:lnTo>
                <a:close/>
                <a:moveTo>
                  <a:pt x="243" y="671"/>
                </a:moveTo>
                <a:lnTo>
                  <a:pt x="250" y="793"/>
                </a:lnTo>
                <a:lnTo>
                  <a:pt x="205" y="904"/>
                </a:lnTo>
                <a:lnTo>
                  <a:pt x="159" y="891"/>
                </a:lnTo>
                <a:lnTo>
                  <a:pt x="159" y="891"/>
                </a:lnTo>
                <a:lnTo>
                  <a:pt x="150" y="879"/>
                </a:lnTo>
                <a:lnTo>
                  <a:pt x="143" y="869"/>
                </a:lnTo>
                <a:lnTo>
                  <a:pt x="139" y="862"/>
                </a:lnTo>
                <a:lnTo>
                  <a:pt x="139" y="862"/>
                </a:lnTo>
                <a:lnTo>
                  <a:pt x="139" y="853"/>
                </a:lnTo>
                <a:lnTo>
                  <a:pt x="142" y="841"/>
                </a:lnTo>
                <a:lnTo>
                  <a:pt x="144" y="822"/>
                </a:lnTo>
                <a:lnTo>
                  <a:pt x="144" y="822"/>
                </a:lnTo>
                <a:lnTo>
                  <a:pt x="148" y="814"/>
                </a:lnTo>
                <a:lnTo>
                  <a:pt x="157" y="795"/>
                </a:lnTo>
                <a:lnTo>
                  <a:pt x="184" y="743"/>
                </a:lnTo>
                <a:lnTo>
                  <a:pt x="227" y="663"/>
                </a:lnTo>
                <a:lnTo>
                  <a:pt x="227" y="663"/>
                </a:lnTo>
                <a:lnTo>
                  <a:pt x="229" y="665"/>
                </a:lnTo>
                <a:lnTo>
                  <a:pt x="232" y="668"/>
                </a:lnTo>
                <a:lnTo>
                  <a:pt x="232" y="668"/>
                </a:lnTo>
                <a:lnTo>
                  <a:pt x="243" y="671"/>
                </a:lnTo>
                <a:lnTo>
                  <a:pt x="243" y="671"/>
                </a:lnTo>
                <a:close/>
                <a:moveTo>
                  <a:pt x="245" y="821"/>
                </a:moveTo>
                <a:lnTo>
                  <a:pt x="248" y="845"/>
                </a:lnTo>
                <a:lnTo>
                  <a:pt x="232" y="909"/>
                </a:lnTo>
                <a:lnTo>
                  <a:pt x="213" y="907"/>
                </a:lnTo>
                <a:lnTo>
                  <a:pt x="245" y="8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5AF17CAB-753E-4443-AA43-289B1687137D}"/>
              </a:ext>
            </a:extLst>
          </p:cNvPr>
          <p:cNvSpPr>
            <a:spLocks noEditPoints="1"/>
          </p:cNvSpPr>
          <p:nvPr/>
        </p:nvSpPr>
        <p:spPr bwMode="auto">
          <a:xfrm>
            <a:off x="4423614" y="818710"/>
            <a:ext cx="880727" cy="1625246"/>
          </a:xfrm>
          <a:custGeom>
            <a:avLst/>
            <a:gdLst>
              <a:gd name="T0" fmla="*/ 291 w 666"/>
              <a:gd name="T1" fmla="*/ 163 h 1229"/>
              <a:gd name="T2" fmla="*/ 270 w 666"/>
              <a:gd name="T3" fmla="*/ 199 h 1229"/>
              <a:gd name="T4" fmla="*/ 189 w 666"/>
              <a:gd name="T5" fmla="*/ 311 h 1229"/>
              <a:gd name="T6" fmla="*/ 163 w 666"/>
              <a:gd name="T7" fmla="*/ 445 h 1229"/>
              <a:gd name="T8" fmla="*/ 149 w 666"/>
              <a:gd name="T9" fmla="*/ 512 h 1229"/>
              <a:gd name="T10" fmla="*/ 124 w 666"/>
              <a:gd name="T11" fmla="*/ 506 h 1229"/>
              <a:gd name="T12" fmla="*/ 135 w 666"/>
              <a:gd name="T13" fmla="*/ 582 h 1229"/>
              <a:gd name="T14" fmla="*/ 87 w 666"/>
              <a:gd name="T15" fmla="*/ 656 h 1229"/>
              <a:gd name="T16" fmla="*/ 24 w 666"/>
              <a:gd name="T17" fmla="*/ 822 h 1229"/>
              <a:gd name="T18" fmla="*/ 2 w 666"/>
              <a:gd name="T19" fmla="*/ 1017 h 1229"/>
              <a:gd name="T20" fmla="*/ 182 w 666"/>
              <a:gd name="T21" fmla="*/ 1046 h 1229"/>
              <a:gd name="T22" fmla="*/ 234 w 666"/>
              <a:gd name="T23" fmla="*/ 931 h 1229"/>
              <a:gd name="T24" fmla="*/ 209 w 666"/>
              <a:gd name="T25" fmla="*/ 722 h 1229"/>
              <a:gd name="T26" fmla="*/ 161 w 666"/>
              <a:gd name="T27" fmla="*/ 649 h 1229"/>
              <a:gd name="T28" fmla="*/ 204 w 666"/>
              <a:gd name="T29" fmla="*/ 575 h 1229"/>
              <a:gd name="T30" fmla="*/ 243 w 666"/>
              <a:gd name="T31" fmla="*/ 498 h 1229"/>
              <a:gd name="T32" fmla="*/ 236 w 666"/>
              <a:gd name="T33" fmla="*/ 590 h 1229"/>
              <a:gd name="T34" fmla="*/ 243 w 666"/>
              <a:gd name="T35" fmla="*/ 704 h 1229"/>
              <a:gd name="T36" fmla="*/ 281 w 666"/>
              <a:gd name="T37" fmla="*/ 812 h 1229"/>
              <a:gd name="T38" fmla="*/ 278 w 666"/>
              <a:gd name="T39" fmla="*/ 865 h 1229"/>
              <a:gd name="T40" fmla="*/ 274 w 666"/>
              <a:gd name="T41" fmla="*/ 1072 h 1229"/>
              <a:gd name="T42" fmla="*/ 292 w 666"/>
              <a:gd name="T43" fmla="*/ 1144 h 1229"/>
              <a:gd name="T44" fmla="*/ 346 w 666"/>
              <a:gd name="T45" fmla="*/ 1202 h 1229"/>
              <a:gd name="T46" fmla="*/ 404 w 666"/>
              <a:gd name="T47" fmla="*/ 1225 h 1229"/>
              <a:gd name="T48" fmla="*/ 412 w 666"/>
              <a:gd name="T49" fmla="*/ 1173 h 1229"/>
              <a:gd name="T50" fmla="*/ 454 w 666"/>
              <a:gd name="T51" fmla="*/ 1055 h 1229"/>
              <a:gd name="T52" fmla="*/ 493 w 666"/>
              <a:gd name="T53" fmla="*/ 713 h 1229"/>
              <a:gd name="T54" fmla="*/ 475 w 666"/>
              <a:gd name="T55" fmla="*/ 509 h 1229"/>
              <a:gd name="T56" fmla="*/ 499 w 666"/>
              <a:gd name="T57" fmla="*/ 436 h 1229"/>
              <a:gd name="T58" fmla="*/ 566 w 666"/>
              <a:gd name="T59" fmla="*/ 576 h 1229"/>
              <a:gd name="T60" fmla="*/ 590 w 666"/>
              <a:gd name="T61" fmla="*/ 593 h 1229"/>
              <a:gd name="T62" fmla="*/ 616 w 666"/>
              <a:gd name="T63" fmla="*/ 651 h 1229"/>
              <a:gd name="T64" fmla="*/ 624 w 666"/>
              <a:gd name="T65" fmla="*/ 1056 h 1229"/>
              <a:gd name="T66" fmla="*/ 634 w 666"/>
              <a:gd name="T67" fmla="*/ 1203 h 1229"/>
              <a:gd name="T68" fmla="*/ 654 w 666"/>
              <a:gd name="T69" fmla="*/ 650 h 1229"/>
              <a:gd name="T70" fmla="*/ 656 w 666"/>
              <a:gd name="T71" fmla="*/ 634 h 1229"/>
              <a:gd name="T72" fmla="*/ 666 w 666"/>
              <a:gd name="T73" fmla="*/ 609 h 1229"/>
              <a:gd name="T74" fmla="*/ 650 w 666"/>
              <a:gd name="T75" fmla="*/ 456 h 1229"/>
              <a:gd name="T76" fmla="*/ 634 w 666"/>
              <a:gd name="T77" fmla="*/ 524 h 1229"/>
              <a:gd name="T78" fmla="*/ 584 w 666"/>
              <a:gd name="T79" fmla="*/ 374 h 1229"/>
              <a:gd name="T80" fmla="*/ 511 w 666"/>
              <a:gd name="T81" fmla="*/ 226 h 1229"/>
              <a:gd name="T82" fmla="*/ 471 w 666"/>
              <a:gd name="T83" fmla="*/ 195 h 1229"/>
              <a:gd name="T84" fmla="*/ 493 w 666"/>
              <a:gd name="T85" fmla="*/ 189 h 1229"/>
              <a:gd name="T86" fmla="*/ 504 w 666"/>
              <a:gd name="T87" fmla="*/ 142 h 1229"/>
              <a:gd name="T88" fmla="*/ 467 w 666"/>
              <a:gd name="T89" fmla="*/ 93 h 1229"/>
              <a:gd name="T90" fmla="*/ 423 w 666"/>
              <a:gd name="T91" fmla="*/ 8 h 1229"/>
              <a:gd name="T92" fmla="*/ 380 w 666"/>
              <a:gd name="T93" fmla="*/ 0 h 1229"/>
              <a:gd name="T94" fmla="*/ 341 w 666"/>
              <a:gd name="T95" fmla="*/ 35 h 1229"/>
              <a:gd name="T96" fmla="*/ 179 w 666"/>
              <a:gd name="T97" fmla="*/ 668 h 1229"/>
              <a:gd name="T98" fmla="*/ 213 w 666"/>
              <a:gd name="T99" fmla="*/ 798 h 1229"/>
              <a:gd name="T100" fmla="*/ 201 w 666"/>
              <a:gd name="T101" fmla="*/ 917 h 1229"/>
              <a:gd name="T102" fmla="*/ 138 w 666"/>
              <a:gd name="T103" fmla="*/ 748 h 1229"/>
              <a:gd name="T104" fmla="*/ 154 w 666"/>
              <a:gd name="T105" fmla="*/ 679 h 1229"/>
              <a:gd name="T106" fmla="*/ 103 w 666"/>
              <a:gd name="T107" fmla="*/ 673 h 1229"/>
              <a:gd name="T108" fmla="*/ 117 w 666"/>
              <a:gd name="T109" fmla="*/ 687 h 1229"/>
              <a:gd name="T110" fmla="*/ 80 w 666"/>
              <a:gd name="T111" fmla="*/ 911 h 1229"/>
              <a:gd name="T112" fmla="*/ 72 w 666"/>
              <a:gd name="T113" fmla="*/ 698 h 1229"/>
              <a:gd name="T114" fmla="*/ 130 w 666"/>
              <a:gd name="T115" fmla="*/ 791 h 1229"/>
              <a:gd name="T116" fmla="*/ 123 w 666"/>
              <a:gd name="T117" fmla="*/ 773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6" h="1229">
                <a:moveTo>
                  <a:pt x="326" y="116"/>
                </a:moveTo>
                <a:lnTo>
                  <a:pt x="326" y="116"/>
                </a:lnTo>
                <a:lnTo>
                  <a:pt x="322" y="129"/>
                </a:lnTo>
                <a:lnTo>
                  <a:pt x="317" y="138"/>
                </a:lnTo>
                <a:lnTo>
                  <a:pt x="315" y="143"/>
                </a:lnTo>
                <a:lnTo>
                  <a:pt x="312" y="148"/>
                </a:lnTo>
                <a:lnTo>
                  <a:pt x="312" y="148"/>
                </a:lnTo>
                <a:lnTo>
                  <a:pt x="305" y="153"/>
                </a:lnTo>
                <a:lnTo>
                  <a:pt x="298" y="157"/>
                </a:lnTo>
                <a:lnTo>
                  <a:pt x="291" y="163"/>
                </a:lnTo>
                <a:lnTo>
                  <a:pt x="284" y="172"/>
                </a:lnTo>
                <a:lnTo>
                  <a:pt x="284" y="172"/>
                </a:lnTo>
                <a:lnTo>
                  <a:pt x="281" y="176"/>
                </a:lnTo>
                <a:lnTo>
                  <a:pt x="280" y="180"/>
                </a:lnTo>
                <a:lnTo>
                  <a:pt x="281" y="184"/>
                </a:lnTo>
                <a:lnTo>
                  <a:pt x="284" y="186"/>
                </a:lnTo>
                <a:lnTo>
                  <a:pt x="287" y="191"/>
                </a:lnTo>
                <a:lnTo>
                  <a:pt x="290" y="192"/>
                </a:lnTo>
                <a:lnTo>
                  <a:pt x="290" y="192"/>
                </a:lnTo>
                <a:lnTo>
                  <a:pt x="270" y="199"/>
                </a:lnTo>
                <a:lnTo>
                  <a:pt x="257" y="205"/>
                </a:lnTo>
                <a:lnTo>
                  <a:pt x="248" y="207"/>
                </a:lnTo>
                <a:lnTo>
                  <a:pt x="248" y="207"/>
                </a:lnTo>
                <a:lnTo>
                  <a:pt x="244" y="210"/>
                </a:lnTo>
                <a:lnTo>
                  <a:pt x="240" y="214"/>
                </a:lnTo>
                <a:lnTo>
                  <a:pt x="226" y="230"/>
                </a:lnTo>
                <a:lnTo>
                  <a:pt x="214" y="248"/>
                </a:lnTo>
                <a:lnTo>
                  <a:pt x="207" y="262"/>
                </a:lnTo>
                <a:lnTo>
                  <a:pt x="207" y="262"/>
                </a:lnTo>
                <a:lnTo>
                  <a:pt x="189" y="311"/>
                </a:lnTo>
                <a:lnTo>
                  <a:pt x="176" y="349"/>
                </a:lnTo>
                <a:lnTo>
                  <a:pt x="176" y="349"/>
                </a:lnTo>
                <a:lnTo>
                  <a:pt x="170" y="387"/>
                </a:lnTo>
                <a:lnTo>
                  <a:pt x="170" y="387"/>
                </a:lnTo>
                <a:lnTo>
                  <a:pt x="164" y="410"/>
                </a:lnTo>
                <a:lnTo>
                  <a:pt x="161" y="424"/>
                </a:lnTo>
                <a:lnTo>
                  <a:pt x="159" y="434"/>
                </a:lnTo>
                <a:lnTo>
                  <a:pt x="159" y="434"/>
                </a:lnTo>
                <a:lnTo>
                  <a:pt x="160" y="438"/>
                </a:lnTo>
                <a:lnTo>
                  <a:pt x="163" y="445"/>
                </a:lnTo>
                <a:lnTo>
                  <a:pt x="164" y="454"/>
                </a:lnTo>
                <a:lnTo>
                  <a:pt x="166" y="456"/>
                </a:lnTo>
                <a:lnTo>
                  <a:pt x="164" y="460"/>
                </a:lnTo>
                <a:lnTo>
                  <a:pt x="164" y="460"/>
                </a:lnTo>
                <a:lnTo>
                  <a:pt x="160" y="484"/>
                </a:lnTo>
                <a:lnTo>
                  <a:pt x="156" y="498"/>
                </a:lnTo>
                <a:lnTo>
                  <a:pt x="153" y="507"/>
                </a:lnTo>
                <a:lnTo>
                  <a:pt x="153" y="507"/>
                </a:lnTo>
                <a:lnTo>
                  <a:pt x="151" y="511"/>
                </a:lnTo>
                <a:lnTo>
                  <a:pt x="149" y="512"/>
                </a:lnTo>
                <a:lnTo>
                  <a:pt x="148" y="513"/>
                </a:lnTo>
                <a:lnTo>
                  <a:pt x="145" y="512"/>
                </a:lnTo>
                <a:lnTo>
                  <a:pt x="141" y="511"/>
                </a:lnTo>
                <a:lnTo>
                  <a:pt x="138" y="507"/>
                </a:lnTo>
                <a:lnTo>
                  <a:pt x="138" y="507"/>
                </a:lnTo>
                <a:lnTo>
                  <a:pt x="136" y="505"/>
                </a:lnTo>
                <a:lnTo>
                  <a:pt x="132" y="504"/>
                </a:lnTo>
                <a:lnTo>
                  <a:pt x="129" y="504"/>
                </a:lnTo>
                <a:lnTo>
                  <a:pt x="124" y="506"/>
                </a:lnTo>
                <a:lnTo>
                  <a:pt x="124" y="506"/>
                </a:lnTo>
                <a:lnTo>
                  <a:pt x="124" y="507"/>
                </a:lnTo>
                <a:lnTo>
                  <a:pt x="124" y="511"/>
                </a:lnTo>
                <a:lnTo>
                  <a:pt x="128" y="517"/>
                </a:lnTo>
                <a:lnTo>
                  <a:pt x="135" y="530"/>
                </a:lnTo>
                <a:lnTo>
                  <a:pt x="135" y="530"/>
                </a:lnTo>
                <a:lnTo>
                  <a:pt x="137" y="537"/>
                </a:lnTo>
                <a:lnTo>
                  <a:pt x="138" y="541"/>
                </a:lnTo>
                <a:lnTo>
                  <a:pt x="138" y="547"/>
                </a:lnTo>
                <a:lnTo>
                  <a:pt x="138" y="547"/>
                </a:lnTo>
                <a:lnTo>
                  <a:pt x="135" y="582"/>
                </a:lnTo>
                <a:lnTo>
                  <a:pt x="135" y="582"/>
                </a:lnTo>
                <a:lnTo>
                  <a:pt x="130" y="588"/>
                </a:lnTo>
                <a:lnTo>
                  <a:pt x="120" y="598"/>
                </a:lnTo>
                <a:lnTo>
                  <a:pt x="112" y="606"/>
                </a:lnTo>
                <a:lnTo>
                  <a:pt x="106" y="612"/>
                </a:lnTo>
                <a:lnTo>
                  <a:pt x="106" y="612"/>
                </a:lnTo>
                <a:lnTo>
                  <a:pt x="99" y="634"/>
                </a:lnTo>
                <a:lnTo>
                  <a:pt x="92" y="651"/>
                </a:lnTo>
                <a:lnTo>
                  <a:pt x="92" y="651"/>
                </a:lnTo>
                <a:lnTo>
                  <a:pt x="87" y="656"/>
                </a:lnTo>
                <a:lnTo>
                  <a:pt x="81" y="663"/>
                </a:lnTo>
                <a:lnTo>
                  <a:pt x="76" y="672"/>
                </a:lnTo>
                <a:lnTo>
                  <a:pt x="76" y="672"/>
                </a:lnTo>
                <a:lnTo>
                  <a:pt x="68" y="691"/>
                </a:lnTo>
                <a:lnTo>
                  <a:pt x="54" y="724"/>
                </a:lnTo>
                <a:lnTo>
                  <a:pt x="41" y="761"/>
                </a:lnTo>
                <a:lnTo>
                  <a:pt x="30" y="792"/>
                </a:lnTo>
                <a:lnTo>
                  <a:pt x="30" y="792"/>
                </a:lnTo>
                <a:lnTo>
                  <a:pt x="26" y="806"/>
                </a:lnTo>
                <a:lnTo>
                  <a:pt x="24" y="822"/>
                </a:lnTo>
                <a:lnTo>
                  <a:pt x="18" y="856"/>
                </a:lnTo>
                <a:lnTo>
                  <a:pt x="13" y="897"/>
                </a:lnTo>
                <a:lnTo>
                  <a:pt x="13" y="897"/>
                </a:lnTo>
                <a:lnTo>
                  <a:pt x="1" y="961"/>
                </a:lnTo>
                <a:lnTo>
                  <a:pt x="1" y="961"/>
                </a:lnTo>
                <a:lnTo>
                  <a:pt x="1" y="972"/>
                </a:lnTo>
                <a:lnTo>
                  <a:pt x="0" y="987"/>
                </a:lnTo>
                <a:lnTo>
                  <a:pt x="1" y="1013"/>
                </a:lnTo>
                <a:lnTo>
                  <a:pt x="1" y="1013"/>
                </a:lnTo>
                <a:lnTo>
                  <a:pt x="2" y="1017"/>
                </a:lnTo>
                <a:lnTo>
                  <a:pt x="4" y="1019"/>
                </a:lnTo>
                <a:lnTo>
                  <a:pt x="8" y="1023"/>
                </a:lnTo>
                <a:lnTo>
                  <a:pt x="12" y="1025"/>
                </a:lnTo>
                <a:lnTo>
                  <a:pt x="13" y="1025"/>
                </a:lnTo>
                <a:lnTo>
                  <a:pt x="13" y="1025"/>
                </a:lnTo>
                <a:lnTo>
                  <a:pt x="97" y="1036"/>
                </a:lnTo>
                <a:lnTo>
                  <a:pt x="155" y="1043"/>
                </a:lnTo>
                <a:lnTo>
                  <a:pt x="174" y="1046"/>
                </a:lnTo>
                <a:lnTo>
                  <a:pt x="182" y="1046"/>
                </a:lnTo>
                <a:lnTo>
                  <a:pt x="182" y="1046"/>
                </a:lnTo>
                <a:lnTo>
                  <a:pt x="193" y="1036"/>
                </a:lnTo>
                <a:lnTo>
                  <a:pt x="211" y="1017"/>
                </a:lnTo>
                <a:lnTo>
                  <a:pt x="235" y="987"/>
                </a:lnTo>
                <a:lnTo>
                  <a:pt x="235" y="987"/>
                </a:lnTo>
                <a:lnTo>
                  <a:pt x="237" y="978"/>
                </a:lnTo>
                <a:lnTo>
                  <a:pt x="240" y="969"/>
                </a:lnTo>
                <a:lnTo>
                  <a:pt x="240" y="959"/>
                </a:lnTo>
                <a:lnTo>
                  <a:pt x="240" y="959"/>
                </a:lnTo>
                <a:lnTo>
                  <a:pt x="237" y="947"/>
                </a:lnTo>
                <a:lnTo>
                  <a:pt x="234" y="931"/>
                </a:lnTo>
                <a:lnTo>
                  <a:pt x="229" y="913"/>
                </a:lnTo>
                <a:lnTo>
                  <a:pt x="229" y="913"/>
                </a:lnTo>
                <a:lnTo>
                  <a:pt x="229" y="882"/>
                </a:lnTo>
                <a:lnTo>
                  <a:pt x="228" y="852"/>
                </a:lnTo>
                <a:lnTo>
                  <a:pt x="225" y="815"/>
                </a:lnTo>
                <a:lnTo>
                  <a:pt x="225" y="815"/>
                </a:lnTo>
                <a:lnTo>
                  <a:pt x="223" y="793"/>
                </a:lnTo>
                <a:lnTo>
                  <a:pt x="219" y="771"/>
                </a:lnTo>
                <a:lnTo>
                  <a:pt x="213" y="746"/>
                </a:lnTo>
                <a:lnTo>
                  <a:pt x="209" y="722"/>
                </a:lnTo>
                <a:lnTo>
                  <a:pt x="203" y="700"/>
                </a:lnTo>
                <a:lnTo>
                  <a:pt x="197" y="682"/>
                </a:lnTo>
                <a:lnTo>
                  <a:pt x="191" y="668"/>
                </a:lnTo>
                <a:lnTo>
                  <a:pt x="187" y="661"/>
                </a:lnTo>
                <a:lnTo>
                  <a:pt x="187" y="661"/>
                </a:lnTo>
                <a:lnTo>
                  <a:pt x="184" y="657"/>
                </a:lnTo>
                <a:lnTo>
                  <a:pt x="179" y="655"/>
                </a:lnTo>
                <a:lnTo>
                  <a:pt x="170" y="651"/>
                </a:lnTo>
                <a:lnTo>
                  <a:pt x="161" y="649"/>
                </a:lnTo>
                <a:lnTo>
                  <a:pt x="161" y="649"/>
                </a:lnTo>
                <a:lnTo>
                  <a:pt x="167" y="617"/>
                </a:lnTo>
                <a:lnTo>
                  <a:pt x="172" y="596"/>
                </a:lnTo>
                <a:lnTo>
                  <a:pt x="174" y="590"/>
                </a:lnTo>
                <a:lnTo>
                  <a:pt x="175" y="586"/>
                </a:lnTo>
                <a:lnTo>
                  <a:pt x="175" y="586"/>
                </a:lnTo>
                <a:lnTo>
                  <a:pt x="178" y="586"/>
                </a:lnTo>
                <a:lnTo>
                  <a:pt x="182" y="586"/>
                </a:lnTo>
                <a:lnTo>
                  <a:pt x="191" y="582"/>
                </a:lnTo>
                <a:lnTo>
                  <a:pt x="191" y="582"/>
                </a:lnTo>
                <a:lnTo>
                  <a:pt x="204" y="575"/>
                </a:lnTo>
                <a:lnTo>
                  <a:pt x="219" y="565"/>
                </a:lnTo>
                <a:lnTo>
                  <a:pt x="219" y="565"/>
                </a:lnTo>
                <a:lnTo>
                  <a:pt x="224" y="560"/>
                </a:lnTo>
                <a:lnTo>
                  <a:pt x="226" y="553"/>
                </a:lnTo>
                <a:lnTo>
                  <a:pt x="229" y="548"/>
                </a:lnTo>
                <a:lnTo>
                  <a:pt x="229" y="544"/>
                </a:lnTo>
                <a:lnTo>
                  <a:pt x="229" y="544"/>
                </a:lnTo>
                <a:lnTo>
                  <a:pt x="223" y="532"/>
                </a:lnTo>
                <a:lnTo>
                  <a:pt x="223" y="532"/>
                </a:lnTo>
                <a:lnTo>
                  <a:pt x="243" y="498"/>
                </a:lnTo>
                <a:lnTo>
                  <a:pt x="243" y="498"/>
                </a:lnTo>
                <a:lnTo>
                  <a:pt x="244" y="497"/>
                </a:lnTo>
                <a:lnTo>
                  <a:pt x="245" y="498"/>
                </a:lnTo>
                <a:lnTo>
                  <a:pt x="249" y="503"/>
                </a:lnTo>
                <a:lnTo>
                  <a:pt x="254" y="510"/>
                </a:lnTo>
                <a:lnTo>
                  <a:pt x="254" y="510"/>
                </a:lnTo>
                <a:lnTo>
                  <a:pt x="251" y="515"/>
                </a:lnTo>
                <a:lnTo>
                  <a:pt x="248" y="530"/>
                </a:lnTo>
                <a:lnTo>
                  <a:pt x="248" y="530"/>
                </a:lnTo>
                <a:lnTo>
                  <a:pt x="236" y="590"/>
                </a:lnTo>
                <a:lnTo>
                  <a:pt x="225" y="647"/>
                </a:lnTo>
                <a:lnTo>
                  <a:pt x="225" y="647"/>
                </a:lnTo>
                <a:lnTo>
                  <a:pt x="225" y="655"/>
                </a:lnTo>
                <a:lnTo>
                  <a:pt x="228" y="662"/>
                </a:lnTo>
                <a:lnTo>
                  <a:pt x="234" y="673"/>
                </a:lnTo>
                <a:lnTo>
                  <a:pt x="234" y="673"/>
                </a:lnTo>
                <a:lnTo>
                  <a:pt x="240" y="686"/>
                </a:lnTo>
                <a:lnTo>
                  <a:pt x="242" y="694"/>
                </a:lnTo>
                <a:lnTo>
                  <a:pt x="243" y="704"/>
                </a:lnTo>
                <a:lnTo>
                  <a:pt x="243" y="704"/>
                </a:lnTo>
                <a:lnTo>
                  <a:pt x="244" y="709"/>
                </a:lnTo>
                <a:lnTo>
                  <a:pt x="247" y="717"/>
                </a:lnTo>
                <a:lnTo>
                  <a:pt x="253" y="738"/>
                </a:lnTo>
                <a:lnTo>
                  <a:pt x="261" y="761"/>
                </a:lnTo>
                <a:lnTo>
                  <a:pt x="267" y="777"/>
                </a:lnTo>
                <a:lnTo>
                  <a:pt x="267" y="777"/>
                </a:lnTo>
                <a:lnTo>
                  <a:pt x="278" y="798"/>
                </a:lnTo>
                <a:lnTo>
                  <a:pt x="280" y="807"/>
                </a:lnTo>
                <a:lnTo>
                  <a:pt x="281" y="812"/>
                </a:lnTo>
                <a:lnTo>
                  <a:pt x="281" y="812"/>
                </a:lnTo>
                <a:lnTo>
                  <a:pt x="278" y="822"/>
                </a:lnTo>
                <a:lnTo>
                  <a:pt x="269" y="841"/>
                </a:lnTo>
                <a:lnTo>
                  <a:pt x="269" y="841"/>
                </a:lnTo>
                <a:lnTo>
                  <a:pt x="268" y="846"/>
                </a:lnTo>
                <a:lnTo>
                  <a:pt x="268" y="850"/>
                </a:lnTo>
                <a:lnTo>
                  <a:pt x="269" y="855"/>
                </a:lnTo>
                <a:lnTo>
                  <a:pt x="270" y="857"/>
                </a:lnTo>
                <a:lnTo>
                  <a:pt x="275" y="863"/>
                </a:lnTo>
                <a:lnTo>
                  <a:pt x="278" y="865"/>
                </a:lnTo>
                <a:lnTo>
                  <a:pt x="278" y="865"/>
                </a:lnTo>
                <a:lnTo>
                  <a:pt x="278" y="903"/>
                </a:lnTo>
                <a:lnTo>
                  <a:pt x="276" y="935"/>
                </a:lnTo>
                <a:lnTo>
                  <a:pt x="275" y="948"/>
                </a:lnTo>
                <a:lnTo>
                  <a:pt x="274" y="959"/>
                </a:lnTo>
                <a:lnTo>
                  <a:pt x="274" y="959"/>
                </a:lnTo>
                <a:lnTo>
                  <a:pt x="270" y="971"/>
                </a:lnTo>
                <a:lnTo>
                  <a:pt x="266" y="985"/>
                </a:lnTo>
                <a:lnTo>
                  <a:pt x="255" y="1017"/>
                </a:lnTo>
                <a:lnTo>
                  <a:pt x="240" y="1056"/>
                </a:lnTo>
                <a:lnTo>
                  <a:pt x="274" y="1072"/>
                </a:lnTo>
                <a:lnTo>
                  <a:pt x="272" y="1106"/>
                </a:lnTo>
                <a:lnTo>
                  <a:pt x="263" y="1127"/>
                </a:lnTo>
                <a:lnTo>
                  <a:pt x="263" y="1127"/>
                </a:lnTo>
                <a:lnTo>
                  <a:pt x="263" y="1130"/>
                </a:lnTo>
                <a:lnTo>
                  <a:pt x="265" y="1134"/>
                </a:lnTo>
                <a:lnTo>
                  <a:pt x="268" y="1136"/>
                </a:lnTo>
                <a:lnTo>
                  <a:pt x="272" y="1140"/>
                </a:lnTo>
                <a:lnTo>
                  <a:pt x="282" y="1143"/>
                </a:lnTo>
                <a:lnTo>
                  <a:pt x="292" y="1144"/>
                </a:lnTo>
                <a:lnTo>
                  <a:pt x="292" y="1144"/>
                </a:lnTo>
                <a:lnTo>
                  <a:pt x="315" y="1144"/>
                </a:lnTo>
                <a:lnTo>
                  <a:pt x="325" y="1144"/>
                </a:lnTo>
                <a:lnTo>
                  <a:pt x="330" y="1144"/>
                </a:lnTo>
                <a:lnTo>
                  <a:pt x="330" y="1144"/>
                </a:lnTo>
                <a:lnTo>
                  <a:pt x="331" y="1160"/>
                </a:lnTo>
                <a:lnTo>
                  <a:pt x="332" y="1175"/>
                </a:lnTo>
                <a:lnTo>
                  <a:pt x="348" y="1183"/>
                </a:lnTo>
                <a:lnTo>
                  <a:pt x="348" y="1183"/>
                </a:lnTo>
                <a:lnTo>
                  <a:pt x="346" y="1202"/>
                </a:lnTo>
                <a:lnTo>
                  <a:pt x="346" y="1202"/>
                </a:lnTo>
                <a:lnTo>
                  <a:pt x="349" y="1214"/>
                </a:lnTo>
                <a:lnTo>
                  <a:pt x="351" y="1221"/>
                </a:lnTo>
                <a:lnTo>
                  <a:pt x="354" y="1225"/>
                </a:lnTo>
                <a:lnTo>
                  <a:pt x="354" y="1225"/>
                </a:lnTo>
                <a:lnTo>
                  <a:pt x="357" y="1227"/>
                </a:lnTo>
                <a:lnTo>
                  <a:pt x="362" y="1228"/>
                </a:lnTo>
                <a:lnTo>
                  <a:pt x="378" y="1229"/>
                </a:lnTo>
                <a:lnTo>
                  <a:pt x="394" y="1228"/>
                </a:lnTo>
                <a:lnTo>
                  <a:pt x="400" y="1227"/>
                </a:lnTo>
                <a:lnTo>
                  <a:pt x="404" y="1225"/>
                </a:lnTo>
                <a:lnTo>
                  <a:pt x="404" y="1225"/>
                </a:lnTo>
                <a:lnTo>
                  <a:pt x="406" y="1223"/>
                </a:lnTo>
                <a:lnTo>
                  <a:pt x="409" y="1219"/>
                </a:lnTo>
                <a:lnTo>
                  <a:pt x="410" y="1211"/>
                </a:lnTo>
                <a:lnTo>
                  <a:pt x="411" y="1202"/>
                </a:lnTo>
                <a:lnTo>
                  <a:pt x="411" y="1191"/>
                </a:lnTo>
                <a:lnTo>
                  <a:pt x="411" y="1191"/>
                </a:lnTo>
                <a:lnTo>
                  <a:pt x="411" y="1183"/>
                </a:lnTo>
                <a:lnTo>
                  <a:pt x="411" y="1177"/>
                </a:lnTo>
                <a:lnTo>
                  <a:pt x="412" y="1173"/>
                </a:lnTo>
                <a:lnTo>
                  <a:pt x="412" y="1173"/>
                </a:lnTo>
                <a:lnTo>
                  <a:pt x="417" y="1163"/>
                </a:lnTo>
                <a:lnTo>
                  <a:pt x="424" y="1150"/>
                </a:lnTo>
                <a:lnTo>
                  <a:pt x="424" y="1150"/>
                </a:lnTo>
                <a:lnTo>
                  <a:pt x="437" y="1122"/>
                </a:lnTo>
                <a:lnTo>
                  <a:pt x="446" y="1103"/>
                </a:lnTo>
                <a:lnTo>
                  <a:pt x="450" y="1088"/>
                </a:lnTo>
                <a:lnTo>
                  <a:pt x="450" y="1088"/>
                </a:lnTo>
                <a:lnTo>
                  <a:pt x="453" y="1077"/>
                </a:lnTo>
                <a:lnTo>
                  <a:pt x="454" y="1055"/>
                </a:lnTo>
                <a:lnTo>
                  <a:pt x="459" y="993"/>
                </a:lnTo>
                <a:lnTo>
                  <a:pt x="463" y="931"/>
                </a:lnTo>
                <a:lnTo>
                  <a:pt x="467" y="909"/>
                </a:lnTo>
                <a:lnTo>
                  <a:pt x="469" y="897"/>
                </a:lnTo>
                <a:lnTo>
                  <a:pt x="469" y="897"/>
                </a:lnTo>
                <a:lnTo>
                  <a:pt x="472" y="886"/>
                </a:lnTo>
                <a:lnTo>
                  <a:pt x="474" y="866"/>
                </a:lnTo>
                <a:lnTo>
                  <a:pt x="482" y="811"/>
                </a:lnTo>
                <a:lnTo>
                  <a:pt x="493" y="713"/>
                </a:lnTo>
                <a:lnTo>
                  <a:pt x="493" y="713"/>
                </a:lnTo>
                <a:lnTo>
                  <a:pt x="496" y="682"/>
                </a:lnTo>
                <a:lnTo>
                  <a:pt x="497" y="643"/>
                </a:lnTo>
                <a:lnTo>
                  <a:pt x="498" y="607"/>
                </a:lnTo>
                <a:lnTo>
                  <a:pt x="497" y="586"/>
                </a:lnTo>
                <a:lnTo>
                  <a:pt x="497" y="586"/>
                </a:lnTo>
                <a:lnTo>
                  <a:pt x="493" y="568"/>
                </a:lnTo>
                <a:lnTo>
                  <a:pt x="485" y="542"/>
                </a:lnTo>
                <a:lnTo>
                  <a:pt x="473" y="507"/>
                </a:lnTo>
                <a:lnTo>
                  <a:pt x="473" y="507"/>
                </a:lnTo>
                <a:lnTo>
                  <a:pt x="475" y="509"/>
                </a:lnTo>
                <a:lnTo>
                  <a:pt x="481" y="509"/>
                </a:lnTo>
                <a:lnTo>
                  <a:pt x="488" y="507"/>
                </a:lnTo>
                <a:lnTo>
                  <a:pt x="492" y="506"/>
                </a:lnTo>
                <a:lnTo>
                  <a:pt x="496" y="504"/>
                </a:lnTo>
                <a:lnTo>
                  <a:pt x="496" y="504"/>
                </a:lnTo>
                <a:lnTo>
                  <a:pt x="497" y="499"/>
                </a:lnTo>
                <a:lnTo>
                  <a:pt x="499" y="490"/>
                </a:lnTo>
                <a:lnTo>
                  <a:pt x="500" y="467"/>
                </a:lnTo>
                <a:lnTo>
                  <a:pt x="499" y="436"/>
                </a:lnTo>
                <a:lnTo>
                  <a:pt x="499" y="436"/>
                </a:lnTo>
                <a:lnTo>
                  <a:pt x="505" y="455"/>
                </a:lnTo>
                <a:lnTo>
                  <a:pt x="513" y="475"/>
                </a:lnTo>
                <a:lnTo>
                  <a:pt x="513" y="475"/>
                </a:lnTo>
                <a:lnTo>
                  <a:pt x="547" y="534"/>
                </a:lnTo>
                <a:lnTo>
                  <a:pt x="547" y="534"/>
                </a:lnTo>
                <a:lnTo>
                  <a:pt x="549" y="542"/>
                </a:lnTo>
                <a:lnTo>
                  <a:pt x="553" y="551"/>
                </a:lnTo>
                <a:lnTo>
                  <a:pt x="558" y="562"/>
                </a:lnTo>
                <a:lnTo>
                  <a:pt x="558" y="562"/>
                </a:lnTo>
                <a:lnTo>
                  <a:pt x="566" y="576"/>
                </a:lnTo>
                <a:lnTo>
                  <a:pt x="567" y="579"/>
                </a:lnTo>
                <a:lnTo>
                  <a:pt x="581" y="579"/>
                </a:lnTo>
                <a:lnTo>
                  <a:pt x="581" y="579"/>
                </a:lnTo>
                <a:lnTo>
                  <a:pt x="581" y="581"/>
                </a:lnTo>
                <a:lnTo>
                  <a:pt x="584" y="588"/>
                </a:lnTo>
                <a:lnTo>
                  <a:pt x="584" y="588"/>
                </a:lnTo>
                <a:lnTo>
                  <a:pt x="585" y="592"/>
                </a:lnTo>
                <a:lnTo>
                  <a:pt x="587" y="593"/>
                </a:lnTo>
                <a:lnTo>
                  <a:pt x="590" y="593"/>
                </a:lnTo>
                <a:lnTo>
                  <a:pt x="590" y="593"/>
                </a:lnTo>
                <a:lnTo>
                  <a:pt x="592" y="605"/>
                </a:lnTo>
                <a:lnTo>
                  <a:pt x="592" y="605"/>
                </a:lnTo>
                <a:lnTo>
                  <a:pt x="594" y="616"/>
                </a:lnTo>
                <a:lnTo>
                  <a:pt x="599" y="629"/>
                </a:lnTo>
                <a:lnTo>
                  <a:pt x="599" y="629"/>
                </a:lnTo>
                <a:lnTo>
                  <a:pt x="604" y="635"/>
                </a:lnTo>
                <a:lnTo>
                  <a:pt x="609" y="641"/>
                </a:lnTo>
                <a:lnTo>
                  <a:pt x="614" y="647"/>
                </a:lnTo>
                <a:lnTo>
                  <a:pt x="616" y="651"/>
                </a:lnTo>
                <a:lnTo>
                  <a:pt x="616" y="651"/>
                </a:lnTo>
                <a:lnTo>
                  <a:pt x="617" y="654"/>
                </a:lnTo>
                <a:lnTo>
                  <a:pt x="616" y="657"/>
                </a:lnTo>
                <a:lnTo>
                  <a:pt x="616" y="660"/>
                </a:lnTo>
                <a:lnTo>
                  <a:pt x="616" y="661"/>
                </a:lnTo>
                <a:lnTo>
                  <a:pt x="616" y="661"/>
                </a:lnTo>
                <a:lnTo>
                  <a:pt x="618" y="662"/>
                </a:lnTo>
                <a:lnTo>
                  <a:pt x="622" y="662"/>
                </a:lnTo>
                <a:lnTo>
                  <a:pt x="625" y="663"/>
                </a:lnTo>
                <a:lnTo>
                  <a:pt x="622" y="1052"/>
                </a:lnTo>
                <a:lnTo>
                  <a:pt x="624" y="1056"/>
                </a:lnTo>
                <a:lnTo>
                  <a:pt x="624" y="1056"/>
                </a:lnTo>
                <a:lnTo>
                  <a:pt x="606" y="1162"/>
                </a:lnTo>
                <a:lnTo>
                  <a:pt x="606" y="1162"/>
                </a:lnTo>
                <a:lnTo>
                  <a:pt x="603" y="1173"/>
                </a:lnTo>
                <a:lnTo>
                  <a:pt x="602" y="1179"/>
                </a:lnTo>
                <a:lnTo>
                  <a:pt x="612" y="1187"/>
                </a:lnTo>
                <a:lnTo>
                  <a:pt x="618" y="1208"/>
                </a:lnTo>
                <a:lnTo>
                  <a:pt x="625" y="1194"/>
                </a:lnTo>
                <a:lnTo>
                  <a:pt x="630" y="1211"/>
                </a:lnTo>
                <a:lnTo>
                  <a:pt x="634" y="1203"/>
                </a:lnTo>
                <a:lnTo>
                  <a:pt x="642" y="1214"/>
                </a:lnTo>
                <a:lnTo>
                  <a:pt x="648" y="1168"/>
                </a:lnTo>
                <a:lnTo>
                  <a:pt x="658" y="1177"/>
                </a:lnTo>
                <a:lnTo>
                  <a:pt x="634" y="1056"/>
                </a:lnTo>
                <a:lnTo>
                  <a:pt x="640" y="1046"/>
                </a:lnTo>
                <a:lnTo>
                  <a:pt x="644" y="653"/>
                </a:lnTo>
                <a:lnTo>
                  <a:pt x="644" y="653"/>
                </a:lnTo>
                <a:lnTo>
                  <a:pt x="646" y="653"/>
                </a:lnTo>
                <a:lnTo>
                  <a:pt x="649" y="653"/>
                </a:lnTo>
                <a:lnTo>
                  <a:pt x="654" y="650"/>
                </a:lnTo>
                <a:lnTo>
                  <a:pt x="658" y="646"/>
                </a:lnTo>
                <a:lnTo>
                  <a:pt x="658" y="646"/>
                </a:lnTo>
                <a:lnTo>
                  <a:pt x="660" y="642"/>
                </a:lnTo>
                <a:lnTo>
                  <a:pt x="660" y="640"/>
                </a:lnTo>
                <a:lnTo>
                  <a:pt x="659" y="638"/>
                </a:lnTo>
                <a:lnTo>
                  <a:pt x="658" y="637"/>
                </a:lnTo>
                <a:lnTo>
                  <a:pt x="655" y="635"/>
                </a:lnTo>
                <a:lnTo>
                  <a:pt x="654" y="635"/>
                </a:lnTo>
                <a:lnTo>
                  <a:pt x="654" y="635"/>
                </a:lnTo>
                <a:lnTo>
                  <a:pt x="656" y="634"/>
                </a:lnTo>
                <a:lnTo>
                  <a:pt x="659" y="632"/>
                </a:lnTo>
                <a:lnTo>
                  <a:pt x="660" y="629"/>
                </a:lnTo>
                <a:lnTo>
                  <a:pt x="660" y="629"/>
                </a:lnTo>
                <a:lnTo>
                  <a:pt x="661" y="625"/>
                </a:lnTo>
                <a:lnTo>
                  <a:pt x="660" y="621"/>
                </a:lnTo>
                <a:lnTo>
                  <a:pt x="658" y="617"/>
                </a:lnTo>
                <a:lnTo>
                  <a:pt x="665" y="612"/>
                </a:lnTo>
                <a:lnTo>
                  <a:pt x="665" y="612"/>
                </a:lnTo>
                <a:lnTo>
                  <a:pt x="666" y="611"/>
                </a:lnTo>
                <a:lnTo>
                  <a:pt x="666" y="609"/>
                </a:lnTo>
                <a:lnTo>
                  <a:pt x="664" y="605"/>
                </a:lnTo>
                <a:lnTo>
                  <a:pt x="662" y="600"/>
                </a:lnTo>
                <a:lnTo>
                  <a:pt x="662" y="600"/>
                </a:lnTo>
                <a:lnTo>
                  <a:pt x="660" y="596"/>
                </a:lnTo>
                <a:lnTo>
                  <a:pt x="655" y="590"/>
                </a:lnTo>
                <a:lnTo>
                  <a:pt x="650" y="585"/>
                </a:lnTo>
                <a:lnTo>
                  <a:pt x="652" y="463"/>
                </a:lnTo>
                <a:lnTo>
                  <a:pt x="652" y="463"/>
                </a:lnTo>
                <a:lnTo>
                  <a:pt x="652" y="459"/>
                </a:lnTo>
                <a:lnTo>
                  <a:pt x="650" y="456"/>
                </a:lnTo>
                <a:lnTo>
                  <a:pt x="648" y="454"/>
                </a:lnTo>
                <a:lnTo>
                  <a:pt x="648" y="454"/>
                </a:lnTo>
                <a:lnTo>
                  <a:pt x="644" y="453"/>
                </a:lnTo>
                <a:lnTo>
                  <a:pt x="641" y="453"/>
                </a:lnTo>
                <a:lnTo>
                  <a:pt x="636" y="454"/>
                </a:lnTo>
                <a:lnTo>
                  <a:pt x="636" y="454"/>
                </a:lnTo>
                <a:lnTo>
                  <a:pt x="636" y="490"/>
                </a:lnTo>
                <a:lnTo>
                  <a:pt x="635" y="515"/>
                </a:lnTo>
                <a:lnTo>
                  <a:pt x="635" y="522"/>
                </a:lnTo>
                <a:lnTo>
                  <a:pt x="634" y="524"/>
                </a:lnTo>
                <a:lnTo>
                  <a:pt x="634" y="524"/>
                </a:lnTo>
                <a:lnTo>
                  <a:pt x="629" y="511"/>
                </a:lnTo>
                <a:lnTo>
                  <a:pt x="621" y="484"/>
                </a:lnTo>
                <a:lnTo>
                  <a:pt x="611" y="455"/>
                </a:lnTo>
                <a:lnTo>
                  <a:pt x="608" y="440"/>
                </a:lnTo>
                <a:lnTo>
                  <a:pt x="608" y="440"/>
                </a:lnTo>
                <a:lnTo>
                  <a:pt x="606" y="435"/>
                </a:lnTo>
                <a:lnTo>
                  <a:pt x="604" y="425"/>
                </a:lnTo>
                <a:lnTo>
                  <a:pt x="594" y="401"/>
                </a:lnTo>
                <a:lnTo>
                  <a:pt x="584" y="374"/>
                </a:lnTo>
                <a:lnTo>
                  <a:pt x="581" y="362"/>
                </a:lnTo>
                <a:lnTo>
                  <a:pt x="580" y="353"/>
                </a:lnTo>
                <a:lnTo>
                  <a:pt x="580" y="353"/>
                </a:lnTo>
                <a:lnTo>
                  <a:pt x="579" y="348"/>
                </a:lnTo>
                <a:lnTo>
                  <a:pt x="577" y="342"/>
                </a:lnTo>
                <a:lnTo>
                  <a:pt x="569" y="325"/>
                </a:lnTo>
                <a:lnTo>
                  <a:pt x="559" y="306"/>
                </a:lnTo>
                <a:lnTo>
                  <a:pt x="547" y="285"/>
                </a:lnTo>
                <a:lnTo>
                  <a:pt x="524" y="247"/>
                </a:lnTo>
                <a:lnTo>
                  <a:pt x="511" y="226"/>
                </a:lnTo>
                <a:lnTo>
                  <a:pt x="511" y="226"/>
                </a:lnTo>
                <a:lnTo>
                  <a:pt x="509" y="223"/>
                </a:lnTo>
                <a:lnTo>
                  <a:pt x="505" y="220"/>
                </a:lnTo>
                <a:lnTo>
                  <a:pt x="496" y="216"/>
                </a:lnTo>
                <a:lnTo>
                  <a:pt x="485" y="212"/>
                </a:lnTo>
                <a:lnTo>
                  <a:pt x="485" y="212"/>
                </a:lnTo>
                <a:lnTo>
                  <a:pt x="479" y="206"/>
                </a:lnTo>
                <a:lnTo>
                  <a:pt x="474" y="201"/>
                </a:lnTo>
                <a:lnTo>
                  <a:pt x="471" y="195"/>
                </a:lnTo>
                <a:lnTo>
                  <a:pt x="471" y="195"/>
                </a:lnTo>
                <a:lnTo>
                  <a:pt x="469" y="188"/>
                </a:lnTo>
                <a:lnTo>
                  <a:pt x="469" y="186"/>
                </a:lnTo>
                <a:lnTo>
                  <a:pt x="469" y="186"/>
                </a:lnTo>
                <a:lnTo>
                  <a:pt x="478" y="192"/>
                </a:lnTo>
                <a:lnTo>
                  <a:pt x="482" y="195"/>
                </a:lnTo>
                <a:lnTo>
                  <a:pt x="485" y="197"/>
                </a:lnTo>
                <a:lnTo>
                  <a:pt x="485" y="195"/>
                </a:lnTo>
                <a:lnTo>
                  <a:pt x="485" y="195"/>
                </a:lnTo>
                <a:lnTo>
                  <a:pt x="481" y="184"/>
                </a:lnTo>
                <a:lnTo>
                  <a:pt x="493" y="189"/>
                </a:lnTo>
                <a:lnTo>
                  <a:pt x="493" y="189"/>
                </a:lnTo>
                <a:lnTo>
                  <a:pt x="494" y="188"/>
                </a:lnTo>
                <a:lnTo>
                  <a:pt x="497" y="185"/>
                </a:lnTo>
                <a:lnTo>
                  <a:pt x="502" y="178"/>
                </a:lnTo>
                <a:lnTo>
                  <a:pt x="505" y="166"/>
                </a:lnTo>
                <a:lnTo>
                  <a:pt x="505" y="166"/>
                </a:lnTo>
                <a:lnTo>
                  <a:pt x="506" y="159"/>
                </a:lnTo>
                <a:lnTo>
                  <a:pt x="506" y="153"/>
                </a:lnTo>
                <a:lnTo>
                  <a:pt x="506" y="145"/>
                </a:lnTo>
                <a:lnTo>
                  <a:pt x="504" y="142"/>
                </a:lnTo>
                <a:lnTo>
                  <a:pt x="503" y="142"/>
                </a:lnTo>
                <a:lnTo>
                  <a:pt x="515" y="139"/>
                </a:lnTo>
                <a:lnTo>
                  <a:pt x="515" y="139"/>
                </a:lnTo>
                <a:lnTo>
                  <a:pt x="487" y="117"/>
                </a:lnTo>
                <a:lnTo>
                  <a:pt x="487" y="117"/>
                </a:lnTo>
                <a:lnTo>
                  <a:pt x="475" y="107"/>
                </a:lnTo>
                <a:lnTo>
                  <a:pt x="469" y="99"/>
                </a:lnTo>
                <a:lnTo>
                  <a:pt x="467" y="94"/>
                </a:lnTo>
                <a:lnTo>
                  <a:pt x="467" y="93"/>
                </a:lnTo>
                <a:lnTo>
                  <a:pt x="467" y="93"/>
                </a:lnTo>
                <a:lnTo>
                  <a:pt x="468" y="83"/>
                </a:lnTo>
                <a:lnTo>
                  <a:pt x="471" y="67"/>
                </a:lnTo>
                <a:lnTo>
                  <a:pt x="471" y="67"/>
                </a:lnTo>
                <a:lnTo>
                  <a:pt x="471" y="58"/>
                </a:lnTo>
                <a:lnTo>
                  <a:pt x="468" y="53"/>
                </a:lnTo>
                <a:lnTo>
                  <a:pt x="461" y="41"/>
                </a:lnTo>
                <a:lnTo>
                  <a:pt x="461" y="41"/>
                </a:lnTo>
                <a:lnTo>
                  <a:pt x="454" y="33"/>
                </a:lnTo>
                <a:lnTo>
                  <a:pt x="443" y="24"/>
                </a:lnTo>
                <a:lnTo>
                  <a:pt x="423" y="8"/>
                </a:lnTo>
                <a:lnTo>
                  <a:pt x="423" y="8"/>
                </a:lnTo>
                <a:lnTo>
                  <a:pt x="419" y="7"/>
                </a:lnTo>
                <a:lnTo>
                  <a:pt x="415" y="6"/>
                </a:lnTo>
                <a:lnTo>
                  <a:pt x="404" y="5"/>
                </a:lnTo>
                <a:lnTo>
                  <a:pt x="391" y="4"/>
                </a:lnTo>
                <a:lnTo>
                  <a:pt x="391" y="4"/>
                </a:lnTo>
                <a:lnTo>
                  <a:pt x="387" y="3"/>
                </a:lnTo>
                <a:lnTo>
                  <a:pt x="384" y="0"/>
                </a:lnTo>
                <a:lnTo>
                  <a:pt x="380" y="0"/>
                </a:lnTo>
                <a:lnTo>
                  <a:pt x="380" y="0"/>
                </a:lnTo>
                <a:lnTo>
                  <a:pt x="378" y="1"/>
                </a:lnTo>
                <a:lnTo>
                  <a:pt x="376" y="3"/>
                </a:lnTo>
                <a:lnTo>
                  <a:pt x="376" y="6"/>
                </a:lnTo>
                <a:lnTo>
                  <a:pt x="376" y="6"/>
                </a:lnTo>
                <a:lnTo>
                  <a:pt x="374" y="8"/>
                </a:lnTo>
                <a:lnTo>
                  <a:pt x="369" y="11"/>
                </a:lnTo>
                <a:lnTo>
                  <a:pt x="359" y="18"/>
                </a:lnTo>
                <a:lnTo>
                  <a:pt x="359" y="18"/>
                </a:lnTo>
                <a:lnTo>
                  <a:pt x="350" y="25"/>
                </a:lnTo>
                <a:lnTo>
                  <a:pt x="341" y="35"/>
                </a:lnTo>
                <a:lnTo>
                  <a:pt x="331" y="47"/>
                </a:lnTo>
                <a:lnTo>
                  <a:pt x="329" y="51"/>
                </a:lnTo>
                <a:lnTo>
                  <a:pt x="328" y="56"/>
                </a:lnTo>
                <a:lnTo>
                  <a:pt x="328" y="56"/>
                </a:lnTo>
                <a:lnTo>
                  <a:pt x="326" y="116"/>
                </a:lnTo>
                <a:lnTo>
                  <a:pt x="326" y="116"/>
                </a:lnTo>
                <a:close/>
                <a:moveTo>
                  <a:pt x="161" y="663"/>
                </a:moveTo>
                <a:lnTo>
                  <a:pt x="161" y="663"/>
                </a:lnTo>
                <a:lnTo>
                  <a:pt x="172" y="666"/>
                </a:lnTo>
                <a:lnTo>
                  <a:pt x="179" y="668"/>
                </a:lnTo>
                <a:lnTo>
                  <a:pt x="182" y="671"/>
                </a:lnTo>
                <a:lnTo>
                  <a:pt x="185" y="673"/>
                </a:lnTo>
                <a:lnTo>
                  <a:pt x="185" y="673"/>
                </a:lnTo>
                <a:lnTo>
                  <a:pt x="187" y="679"/>
                </a:lnTo>
                <a:lnTo>
                  <a:pt x="191" y="692"/>
                </a:lnTo>
                <a:lnTo>
                  <a:pt x="200" y="728"/>
                </a:lnTo>
                <a:lnTo>
                  <a:pt x="209" y="767"/>
                </a:lnTo>
                <a:lnTo>
                  <a:pt x="211" y="785"/>
                </a:lnTo>
                <a:lnTo>
                  <a:pt x="213" y="798"/>
                </a:lnTo>
                <a:lnTo>
                  <a:pt x="213" y="798"/>
                </a:lnTo>
                <a:lnTo>
                  <a:pt x="218" y="857"/>
                </a:lnTo>
                <a:lnTo>
                  <a:pt x="219" y="886"/>
                </a:lnTo>
                <a:lnTo>
                  <a:pt x="219" y="894"/>
                </a:lnTo>
                <a:lnTo>
                  <a:pt x="219" y="899"/>
                </a:lnTo>
                <a:lnTo>
                  <a:pt x="219" y="899"/>
                </a:lnTo>
                <a:lnTo>
                  <a:pt x="216" y="906"/>
                </a:lnTo>
                <a:lnTo>
                  <a:pt x="213" y="910"/>
                </a:lnTo>
                <a:lnTo>
                  <a:pt x="207" y="915"/>
                </a:lnTo>
                <a:lnTo>
                  <a:pt x="207" y="915"/>
                </a:lnTo>
                <a:lnTo>
                  <a:pt x="201" y="917"/>
                </a:lnTo>
                <a:lnTo>
                  <a:pt x="192" y="918"/>
                </a:lnTo>
                <a:lnTo>
                  <a:pt x="170" y="919"/>
                </a:lnTo>
                <a:lnTo>
                  <a:pt x="141" y="919"/>
                </a:lnTo>
                <a:lnTo>
                  <a:pt x="137" y="763"/>
                </a:lnTo>
                <a:lnTo>
                  <a:pt x="137" y="763"/>
                </a:lnTo>
                <a:lnTo>
                  <a:pt x="136" y="757"/>
                </a:lnTo>
                <a:lnTo>
                  <a:pt x="136" y="753"/>
                </a:lnTo>
                <a:lnTo>
                  <a:pt x="137" y="750"/>
                </a:lnTo>
                <a:lnTo>
                  <a:pt x="137" y="750"/>
                </a:lnTo>
                <a:lnTo>
                  <a:pt x="138" y="748"/>
                </a:lnTo>
                <a:lnTo>
                  <a:pt x="139" y="746"/>
                </a:lnTo>
                <a:lnTo>
                  <a:pt x="141" y="741"/>
                </a:lnTo>
                <a:lnTo>
                  <a:pt x="141" y="737"/>
                </a:lnTo>
                <a:lnTo>
                  <a:pt x="141" y="737"/>
                </a:lnTo>
                <a:lnTo>
                  <a:pt x="142" y="728"/>
                </a:lnTo>
                <a:lnTo>
                  <a:pt x="143" y="709"/>
                </a:lnTo>
                <a:lnTo>
                  <a:pt x="147" y="684"/>
                </a:lnTo>
                <a:lnTo>
                  <a:pt x="147" y="684"/>
                </a:lnTo>
                <a:lnTo>
                  <a:pt x="151" y="681"/>
                </a:lnTo>
                <a:lnTo>
                  <a:pt x="154" y="679"/>
                </a:lnTo>
                <a:lnTo>
                  <a:pt x="157" y="678"/>
                </a:lnTo>
                <a:lnTo>
                  <a:pt x="157" y="678"/>
                </a:lnTo>
                <a:lnTo>
                  <a:pt x="159" y="674"/>
                </a:lnTo>
                <a:lnTo>
                  <a:pt x="160" y="669"/>
                </a:lnTo>
                <a:lnTo>
                  <a:pt x="161" y="663"/>
                </a:lnTo>
                <a:lnTo>
                  <a:pt x="161" y="663"/>
                </a:lnTo>
                <a:close/>
                <a:moveTo>
                  <a:pt x="92" y="667"/>
                </a:moveTo>
                <a:lnTo>
                  <a:pt x="92" y="667"/>
                </a:lnTo>
                <a:lnTo>
                  <a:pt x="98" y="671"/>
                </a:lnTo>
                <a:lnTo>
                  <a:pt x="103" y="673"/>
                </a:lnTo>
                <a:lnTo>
                  <a:pt x="106" y="673"/>
                </a:lnTo>
                <a:lnTo>
                  <a:pt x="106" y="673"/>
                </a:lnTo>
                <a:lnTo>
                  <a:pt x="110" y="673"/>
                </a:lnTo>
                <a:lnTo>
                  <a:pt x="111" y="673"/>
                </a:lnTo>
                <a:lnTo>
                  <a:pt x="111" y="673"/>
                </a:lnTo>
                <a:lnTo>
                  <a:pt x="111" y="678"/>
                </a:lnTo>
                <a:lnTo>
                  <a:pt x="112" y="682"/>
                </a:lnTo>
                <a:lnTo>
                  <a:pt x="114" y="685"/>
                </a:lnTo>
                <a:lnTo>
                  <a:pt x="114" y="685"/>
                </a:lnTo>
                <a:lnTo>
                  <a:pt x="117" y="687"/>
                </a:lnTo>
                <a:lnTo>
                  <a:pt x="119" y="688"/>
                </a:lnTo>
                <a:lnTo>
                  <a:pt x="123" y="690"/>
                </a:lnTo>
                <a:lnTo>
                  <a:pt x="123" y="690"/>
                </a:lnTo>
                <a:lnTo>
                  <a:pt x="119" y="716"/>
                </a:lnTo>
                <a:lnTo>
                  <a:pt x="117" y="735"/>
                </a:lnTo>
                <a:lnTo>
                  <a:pt x="114" y="743"/>
                </a:lnTo>
                <a:lnTo>
                  <a:pt x="114" y="743"/>
                </a:lnTo>
                <a:lnTo>
                  <a:pt x="108" y="771"/>
                </a:lnTo>
                <a:lnTo>
                  <a:pt x="97" y="828"/>
                </a:lnTo>
                <a:lnTo>
                  <a:pt x="80" y="911"/>
                </a:lnTo>
                <a:lnTo>
                  <a:pt x="22" y="897"/>
                </a:lnTo>
                <a:lnTo>
                  <a:pt x="22" y="897"/>
                </a:lnTo>
                <a:lnTo>
                  <a:pt x="25" y="862"/>
                </a:lnTo>
                <a:lnTo>
                  <a:pt x="28" y="837"/>
                </a:lnTo>
                <a:lnTo>
                  <a:pt x="30" y="822"/>
                </a:lnTo>
                <a:lnTo>
                  <a:pt x="30" y="822"/>
                </a:lnTo>
                <a:lnTo>
                  <a:pt x="50" y="760"/>
                </a:lnTo>
                <a:lnTo>
                  <a:pt x="64" y="719"/>
                </a:lnTo>
                <a:lnTo>
                  <a:pt x="72" y="698"/>
                </a:lnTo>
                <a:lnTo>
                  <a:pt x="72" y="698"/>
                </a:lnTo>
                <a:lnTo>
                  <a:pt x="83" y="679"/>
                </a:lnTo>
                <a:lnTo>
                  <a:pt x="92" y="667"/>
                </a:lnTo>
                <a:lnTo>
                  <a:pt x="92" y="667"/>
                </a:lnTo>
                <a:close/>
                <a:moveTo>
                  <a:pt x="126" y="772"/>
                </a:moveTo>
                <a:lnTo>
                  <a:pt x="126" y="772"/>
                </a:lnTo>
                <a:lnTo>
                  <a:pt x="129" y="773"/>
                </a:lnTo>
                <a:lnTo>
                  <a:pt x="130" y="775"/>
                </a:lnTo>
                <a:lnTo>
                  <a:pt x="129" y="778"/>
                </a:lnTo>
                <a:lnTo>
                  <a:pt x="129" y="778"/>
                </a:lnTo>
                <a:lnTo>
                  <a:pt x="130" y="791"/>
                </a:lnTo>
                <a:lnTo>
                  <a:pt x="131" y="803"/>
                </a:lnTo>
                <a:lnTo>
                  <a:pt x="131" y="815"/>
                </a:lnTo>
                <a:lnTo>
                  <a:pt x="131" y="815"/>
                </a:lnTo>
                <a:lnTo>
                  <a:pt x="128" y="872"/>
                </a:lnTo>
                <a:lnTo>
                  <a:pt x="126" y="919"/>
                </a:lnTo>
                <a:lnTo>
                  <a:pt x="97" y="915"/>
                </a:lnTo>
                <a:lnTo>
                  <a:pt x="117" y="780"/>
                </a:lnTo>
                <a:lnTo>
                  <a:pt x="117" y="780"/>
                </a:lnTo>
                <a:lnTo>
                  <a:pt x="119" y="775"/>
                </a:lnTo>
                <a:lnTo>
                  <a:pt x="123" y="773"/>
                </a:lnTo>
                <a:lnTo>
                  <a:pt x="124" y="772"/>
                </a:lnTo>
                <a:lnTo>
                  <a:pt x="126" y="772"/>
                </a:lnTo>
                <a:lnTo>
                  <a:pt x="126" y="7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3C1ED553-CEC8-4100-A340-3D3BF7AB7C41}"/>
              </a:ext>
            </a:extLst>
          </p:cNvPr>
          <p:cNvSpPr>
            <a:spLocks noEditPoints="1"/>
          </p:cNvSpPr>
          <p:nvPr/>
        </p:nvSpPr>
        <p:spPr bwMode="auto">
          <a:xfrm>
            <a:off x="2387715" y="818710"/>
            <a:ext cx="1277620" cy="1625246"/>
          </a:xfrm>
          <a:custGeom>
            <a:avLst/>
            <a:gdLst>
              <a:gd name="T0" fmla="*/ 764 w 996"/>
              <a:gd name="T1" fmla="*/ 1162 h 1267"/>
              <a:gd name="T2" fmla="*/ 784 w 996"/>
              <a:gd name="T3" fmla="*/ 1214 h 1267"/>
              <a:gd name="T4" fmla="*/ 839 w 996"/>
              <a:gd name="T5" fmla="*/ 1228 h 1267"/>
              <a:gd name="T6" fmla="*/ 967 w 996"/>
              <a:gd name="T7" fmla="*/ 1228 h 1267"/>
              <a:gd name="T8" fmla="*/ 992 w 996"/>
              <a:gd name="T9" fmla="*/ 1043 h 1267"/>
              <a:gd name="T10" fmla="*/ 983 w 996"/>
              <a:gd name="T11" fmla="*/ 1012 h 1267"/>
              <a:gd name="T12" fmla="*/ 989 w 996"/>
              <a:gd name="T13" fmla="*/ 998 h 1267"/>
              <a:gd name="T14" fmla="*/ 865 w 996"/>
              <a:gd name="T15" fmla="*/ 978 h 1267"/>
              <a:gd name="T16" fmla="*/ 740 w 996"/>
              <a:gd name="T17" fmla="*/ 948 h 1267"/>
              <a:gd name="T18" fmla="*/ 733 w 996"/>
              <a:gd name="T19" fmla="*/ 769 h 1267"/>
              <a:gd name="T20" fmla="*/ 717 w 996"/>
              <a:gd name="T21" fmla="*/ 466 h 1267"/>
              <a:gd name="T22" fmla="*/ 704 w 996"/>
              <a:gd name="T23" fmla="*/ 360 h 1267"/>
              <a:gd name="T24" fmla="*/ 742 w 996"/>
              <a:gd name="T25" fmla="*/ 288 h 1267"/>
              <a:gd name="T26" fmla="*/ 648 w 996"/>
              <a:gd name="T27" fmla="*/ 263 h 1267"/>
              <a:gd name="T28" fmla="*/ 585 w 996"/>
              <a:gd name="T29" fmla="*/ 179 h 1267"/>
              <a:gd name="T30" fmla="*/ 420 w 996"/>
              <a:gd name="T31" fmla="*/ 119 h 1267"/>
              <a:gd name="T32" fmla="*/ 385 w 996"/>
              <a:gd name="T33" fmla="*/ 69 h 1267"/>
              <a:gd name="T34" fmla="*/ 364 w 996"/>
              <a:gd name="T35" fmla="*/ 38 h 1267"/>
              <a:gd name="T36" fmla="*/ 335 w 996"/>
              <a:gd name="T37" fmla="*/ 19 h 1267"/>
              <a:gd name="T38" fmla="*/ 310 w 996"/>
              <a:gd name="T39" fmla="*/ 4 h 1267"/>
              <a:gd name="T40" fmla="*/ 270 w 996"/>
              <a:gd name="T41" fmla="*/ 1 h 1267"/>
              <a:gd name="T42" fmla="*/ 240 w 996"/>
              <a:gd name="T43" fmla="*/ 23 h 1267"/>
              <a:gd name="T44" fmla="*/ 219 w 996"/>
              <a:gd name="T45" fmla="*/ 56 h 1267"/>
              <a:gd name="T46" fmla="*/ 211 w 996"/>
              <a:gd name="T47" fmla="*/ 69 h 1267"/>
              <a:gd name="T48" fmla="*/ 204 w 996"/>
              <a:gd name="T49" fmla="*/ 111 h 1267"/>
              <a:gd name="T50" fmla="*/ 219 w 996"/>
              <a:gd name="T51" fmla="*/ 138 h 1267"/>
              <a:gd name="T52" fmla="*/ 241 w 996"/>
              <a:gd name="T53" fmla="*/ 148 h 1267"/>
              <a:gd name="T54" fmla="*/ 273 w 996"/>
              <a:gd name="T55" fmla="*/ 172 h 1267"/>
              <a:gd name="T56" fmla="*/ 279 w 996"/>
              <a:gd name="T57" fmla="*/ 200 h 1267"/>
              <a:gd name="T58" fmla="*/ 309 w 996"/>
              <a:gd name="T59" fmla="*/ 211 h 1267"/>
              <a:gd name="T60" fmla="*/ 348 w 996"/>
              <a:gd name="T61" fmla="*/ 210 h 1267"/>
              <a:gd name="T62" fmla="*/ 370 w 996"/>
              <a:gd name="T63" fmla="*/ 260 h 1267"/>
              <a:gd name="T64" fmla="*/ 374 w 996"/>
              <a:gd name="T65" fmla="*/ 356 h 1267"/>
              <a:gd name="T66" fmla="*/ 412 w 996"/>
              <a:gd name="T67" fmla="*/ 411 h 1267"/>
              <a:gd name="T68" fmla="*/ 420 w 996"/>
              <a:gd name="T69" fmla="*/ 634 h 1267"/>
              <a:gd name="T70" fmla="*/ 410 w 996"/>
              <a:gd name="T71" fmla="*/ 691 h 1267"/>
              <a:gd name="T72" fmla="*/ 385 w 996"/>
              <a:gd name="T73" fmla="*/ 729 h 1267"/>
              <a:gd name="T74" fmla="*/ 56 w 996"/>
              <a:gd name="T75" fmla="*/ 1106 h 1267"/>
              <a:gd name="T76" fmla="*/ 72 w 996"/>
              <a:gd name="T77" fmla="*/ 1200 h 1267"/>
              <a:gd name="T78" fmla="*/ 83 w 996"/>
              <a:gd name="T79" fmla="*/ 1203 h 1267"/>
              <a:gd name="T80" fmla="*/ 106 w 996"/>
              <a:gd name="T81" fmla="*/ 1203 h 1267"/>
              <a:gd name="T82" fmla="*/ 396 w 996"/>
              <a:gd name="T83" fmla="*/ 757 h 1267"/>
              <a:gd name="T84" fmla="*/ 406 w 996"/>
              <a:gd name="T85" fmla="*/ 861 h 1267"/>
              <a:gd name="T86" fmla="*/ 421 w 996"/>
              <a:gd name="T87" fmla="*/ 1091 h 1267"/>
              <a:gd name="T88" fmla="*/ 414 w 996"/>
              <a:gd name="T89" fmla="*/ 1178 h 1267"/>
              <a:gd name="T90" fmla="*/ 339 w 996"/>
              <a:gd name="T91" fmla="*/ 1210 h 1267"/>
              <a:gd name="T92" fmla="*/ 343 w 996"/>
              <a:gd name="T93" fmla="*/ 1241 h 1267"/>
              <a:gd name="T94" fmla="*/ 498 w 996"/>
              <a:gd name="T95" fmla="*/ 1241 h 1267"/>
              <a:gd name="T96" fmla="*/ 554 w 996"/>
              <a:gd name="T97" fmla="*/ 1241 h 1267"/>
              <a:gd name="T98" fmla="*/ 568 w 996"/>
              <a:gd name="T99" fmla="*/ 1160 h 1267"/>
              <a:gd name="T100" fmla="*/ 540 w 996"/>
              <a:gd name="T101" fmla="*/ 1067 h 1267"/>
              <a:gd name="T102" fmla="*/ 627 w 996"/>
              <a:gd name="T103" fmla="*/ 1142 h 1267"/>
              <a:gd name="T104" fmla="*/ 632 w 996"/>
              <a:gd name="T105" fmla="*/ 1184 h 1267"/>
              <a:gd name="T106" fmla="*/ 605 w 996"/>
              <a:gd name="T107" fmla="*/ 1225 h 1267"/>
              <a:gd name="T108" fmla="*/ 598 w 996"/>
              <a:gd name="T109" fmla="*/ 1262 h 1267"/>
              <a:gd name="T110" fmla="*/ 667 w 996"/>
              <a:gd name="T111" fmla="*/ 1266 h 1267"/>
              <a:gd name="T112" fmla="*/ 767 w 996"/>
              <a:gd name="T113" fmla="*/ 1240 h 1267"/>
              <a:gd name="T114" fmla="*/ 457 w 996"/>
              <a:gd name="T115" fmla="*/ 629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6" h="1267">
                <a:moveTo>
                  <a:pt x="770" y="1228"/>
                </a:moveTo>
                <a:lnTo>
                  <a:pt x="770" y="1228"/>
                </a:lnTo>
                <a:lnTo>
                  <a:pt x="767" y="1194"/>
                </a:lnTo>
                <a:lnTo>
                  <a:pt x="767" y="1194"/>
                </a:lnTo>
                <a:lnTo>
                  <a:pt x="767" y="1193"/>
                </a:lnTo>
                <a:lnTo>
                  <a:pt x="767" y="1193"/>
                </a:lnTo>
                <a:lnTo>
                  <a:pt x="764" y="1162"/>
                </a:lnTo>
                <a:lnTo>
                  <a:pt x="764" y="1162"/>
                </a:lnTo>
                <a:lnTo>
                  <a:pt x="769" y="1148"/>
                </a:lnTo>
                <a:lnTo>
                  <a:pt x="767" y="1193"/>
                </a:lnTo>
                <a:lnTo>
                  <a:pt x="767" y="1194"/>
                </a:lnTo>
                <a:lnTo>
                  <a:pt x="767" y="1194"/>
                </a:lnTo>
                <a:lnTo>
                  <a:pt x="767" y="1194"/>
                </a:lnTo>
                <a:lnTo>
                  <a:pt x="784" y="1214"/>
                </a:lnTo>
                <a:lnTo>
                  <a:pt x="796" y="1225"/>
                </a:lnTo>
                <a:lnTo>
                  <a:pt x="801" y="1230"/>
                </a:lnTo>
                <a:lnTo>
                  <a:pt x="804" y="1231"/>
                </a:lnTo>
                <a:lnTo>
                  <a:pt x="804" y="1231"/>
                </a:lnTo>
                <a:lnTo>
                  <a:pt x="813" y="1231"/>
                </a:lnTo>
                <a:lnTo>
                  <a:pt x="825" y="1230"/>
                </a:lnTo>
                <a:lnTo>
                  <a:pt x="839" y="1228"/>
                </a:lnTo>
                <a:lnTo>
                  <a:pt x="839" y="1228"/>
                </a:lnTo>
                <a:lnTo>
                  <a:pt x="902" y="1230"/>
                </a:lnTo>
                <a:lnTo>
                  <a:pt x="946" y="1230"/>
                </a:lnTo>
                <a:lnTo>
                  <a:pt x="962" y="1230"/>
                </a:lnTo>
                <a:lnTo>
                  <a:pt x="965" y="1229"/>
                </a:lnTo>
                <a:lnTo>
                  <a:pt x="967" y="1228"/>
                </a:lnTo>
                <a:lnTo>
                  <a:pt x="967" y="1228"/>
                </a:lnTo>
                <a:lnTo>
                  <a:pt x="970" y="1222"/>
                </a:lnTo>
                <a:lnTo>
                  <a:pt x="973" y="1211"/>
                </a:lnTo>
                <a:lnTo>
                  <a:pt x="977" y="1197"/>
                </a:lnTo>
                <a:lnTo>
                  <a:pt x="987" y="1041"/>
                </a:lnTo>
                <a:lnTo>
                  <a:pt x="987" y="1041"/>
                </a:lnTo>
                <a:lnTo>
                  <a:pt x="990" y="1042"/>
                </a:lnTo>
                <a:lnTo>
                  <a:pt x="992" y="1043"/>
                </a:lnTo>
                <a:lnTo>
                  <a:pt x="996" y="1041"/>
                </a:lnTo>
                <a:lnTo>
                  <a:pt x="996" y="1041"/>
                </a:lnTo>
                <a:lnTo>
                  <a:pt x="996" y="1039"/>
                </a:lnTo>
                <a:lnTo>
                  <a:pt x="995" y="1036"/>
                </a:lnTo>
                <a:lnTo>
                  <a:pt x="992" y="1030"/>
                </a:lnTo>
                <a:lnTo>
                  <a:pt x="987" y="1022"/>
                </a:lnTo>
                <a:lnTo>
                  <a:pt x="983" y="1012"/>
                </a:lnTo>
                <a:lnTo>
                  <a:pt x="983" y="1012"/>
                </a:lnTo>
                <a:lnTo>
                  <a:pt x="984" y="1014"/>
                </a:lnTo>
                <a:lnTo>
                  <a:pt x="985" y="1014"/>
                </a:lnTo>
                <a:lnTo>
                  <a:pt x="988" y="1012"/>
                </a:lnTo>
                <a:lnTo>
                  <a:pt x="989" y="1006"/>
                </a:lnTo>
                <a:lnTo>
                  <a:pt x="989" y="1006"/>
                </a:lnTo>
                <a:lnTo>
                  <a:pt x="989" y="998"/>
                </a:lnTo>
                <a:lnTo>
                  <a:pt x="985" y="988"/>
                </a:lnTo>
                <a:lnTo>
                  <a:pt x="983" y="981"/>
                </a:lnTo>
                <a:lnTo>
                  <a:pt x="981" y="979"/>
                </a:lnTo>
                <a:lnTo>
                  <a:pt x="979" y="979"/>
                </a:lnTo>
                <a:lnTo>
                  <a:pt x="979" y="979"/>
                </a:lnTo>
                <a:lnTo>
                  <a:pt x="944" y="979"/>
                </a:lnTo>
                <a:lnTo>
                  <a:pt x="865" y="978"/>
                </a:lnTo>
                <a:lnTo>
                  <a:pt x="748" y="975"/>
                </a:lnTo>
                <a:lnTo>
                  <a:pt x="748" y="975"/>
                </a:lnTo>
                <a:lnTo>
                  <a:pt x="746" y="975"/>
                </a:lnTo>
                <a:lnTo>
                  <a:pt x="745" y="969"/>
                </a:lnTo>
                <a:lnTo>
                  <a:pt x="745" y="969"/>
                </a:lnTo>
                <a:lnTo>
                  <a:pt x="744" y="961"/>
                </a:lnTo>
                <a:lnTo>
                  <a:pt x="740" y="948"/>
                </a:lnTo>
                <a:lnTo>
                  <a:pt x="730" y="918"/>
                </a:lnTo>
                <a:lnTo>
                  <a:pt x="721" y="891"/>
                </a:lnTo>
                <a:lnTo>
                  <a:pt x="717" y="875"/>
                </a:lnTo>
                <a:lnTo>
                  <a:pt x="717" y="875"/>
                </a:lnTo>
                <a:lnTo>
                  <a:pt x="714" y="779"/>
                </a:lnTo>
                <a:lnTo>
                  <a:pt x="733" y="769"/>
                </a:lnTo>
                <a:lnTo>
                  <a:pt x="733" y="769"/>
                </a:lnTo>
                <a:lnTo>
                  <a:pt x="734" y="643"/>
                </a:lnTo>
                <a:lnTo>
                  <a:pt x="735" y="553"/>
                </a:lnTo>
                <a:lnTo>
                  <a:pt x="734" y="522"/>
                </a:lnTo>
                <a:lnTo>
                  <a:pt x="734" y="512"/>
                </a:lnTo>
                <a:lnTo>
                  <a:pt x="733" y="506"/>
                </a:lnTo>
                <a:lnTo>
                  <a:pt x="733" y="506"/>
                </a:lnTo>
                <a:lnTo>
                  <a:pt x="717" y="466"/>
                </a:lnTo>
                <a:lnTo>
                  <a:pt x="717" y="466"/>
                </a:lnTo>
                <a:lnTo>
                  <a:pt x="722" y="450"/>
                </a:lnTo>
                <a:lnTo>
                  <a:pt x="726" y="438"/>
                </a:lnTo>
                <a:lnTo>
                  <a:pt x="727" y="431"/>
                </a:lnTo>
                <a:lnTo>
                  <a:pt x="727" y="431"/>
                </a:lnTo>
                <a:lnTo>
                  <a:pt x="714" y="375"/>
                </a:lnTo>
                <a:lnTo>
                  <a:pt x="704" y="360"/>
                </a:lnTo>
                <a:lnTo>
                  <a:pt x="701" y="354"/>
                </a:lnTo>
                <a:lnTo>
                  <a:pt x="742" y="300"/>
                </a:lnTo>
                <a:lnTo>
                  <a:pt x="742" y="300"/>
                </a:lnTo>
                <a:lnTo>
                  <a:pt x="745" y="295"/>
                </a:lnTo>
                <a:lnTo>
                  <a:pt x="745" y="292"/>
                </a:lnTo>
                <a:lnTo>
                  <a:pt x="744" y="290"/>
                </a:lnTo>
                <a:lnTo>
                  <a:pt x="742" y="288"/>
                </a:lnTo>
                <a:lnTo>
                  <a:pt x="742" y="288"/>
                </a:lnTo>
                <a:lnTo>
                  <a:pt x="740" y="287"/>
                </a:lnTo>
                <a:lnTo>
                  <a:pt x="738" y="287"/>
                </a:lnTo>
                <a:lnTo>
                  <a:pt x="734" y="288"/>
                </a:lnTo>
                <a:lnTo>
                  <a:pt x="729" y="291"/>
                </a:lnTo>
                <a:lnTo>
                  <a:pt x="692" y="340"/>
                </a:lnTo>
                <a:lnTo>
                  <a:pt x="648" y="263"/>
                </a:lnTo>
                <a:lnTo>
                  <a:pt x="648" y="263"/>
                </a:lnTo>
                <a:lnTo>
                  <a:pt x="630" y="237"/>
                </a:lnTo>
                <a:lnTo>
                  <a:pt x="610" y="210"/>
                </a:lnTo>
                <a:lnTo>
                  <a:pt x="610" y="210"/>
                </a:lnTo>
                <a:lnTo>
                  <a:pt x="597" y="193"/>
                </a:lnTo>
                <a:lnTo>
                  <a:pt x="585" y="179"/>
                </a:lnTo>
                <a:lnTo>
                  <a:pt x="585" y="179"/>
                </a:lnTo>
                <a:lnTo>
                  <a:pt x="583" y="173"/>
                </a:lnTo>
                <a:lnTo>
                  <a:pt x="580" y="169"/>
                </a:lnTo>
                <a:lnTo>
                  <a:pt x="576" y="166"/>
                </a:lnTo>
                <a:lnTo>
                  <a:pt x="576" y="166"/>
                </a:lnTo>
                <a:lnTo>
                  <a:pt x="485" y="138"/>
                </a:lnTo>
                <a:lnTo>
                  <a:pt x="423" y="113"/>
                </a:lnTo>
                <a:lnTo>
                  <a:pt x="420" y="119"/>
                </a:lnTo>
                <a:lnTo>
                  <a:pt x="408" y="113"/>
                </a:lnTo>
                <a:lnTo>
                  <a:pt x="404" y="98"/>
                </a:lnTo>
                <a:lnTo>
                  <a:pt x="391" y="98"/>
                </a:lnTo>
                <a:lnTo>
                  <a:pt x="391" y="98"/>
                </a:lnTo>
                <a:lnTo>
                  <a:pt x="390" y="86"/>
                </a:lnTo>
                <a:lnTo>
                  <a:pt x="387" y="76"/>
                </a:lnTo>
                <a:lnTo>
                  <a:pt x="385" y="69"/>
                </a:lnTo>
                <a:lnTo>
                  <a:pt x="385" y="69"/>
                </a:lnTo>
                <a:lnTo>
                  <a:pt x="380" y="63"/>
                </a:lnTo>
                <a:lnTo>
                  <a:pt x="374" y="56"/>
                </a:lnTo>
                <a:lnTo>
                  <a:pt x="366" y="48"/>
                </a:lnTo>
                <a:lnTo>
                  <a:pt x="366" y="48"/>
                </a:lnTo>
                <a:lnTo>
                  <a:pt x="365" y="42"/>
                </a:lnTo>
                <a:lnTo>
                  <a:pt x="364" y="38"/>
                </a:lnTo>
                <a:lnTo>
                  <a:pt x="360" y="35"/>
                </a:lnTo>
                <a:lnTo>
                  <a:pt x="360" y="35"/>
                </a:lnTo>
                <a:lnTo>
                  <a:pt x="354" y="31"/>
                </a:lnTo>
                <a:lnTo>
                  <a:pt x="345" y="25"/>
                </a:lnTo>
                <a:lnTo>
                  <a:pt x="345" y="25"/>
                </a:lnTo>
                <a:lnTo>
                  <a:pt x="339" y="22"/>
                </a:lnTo>
                <a:lnTo>
                  <a:pt x="335" y="19"/>
                </a:lnTo>
                <a:lnTo>
                  <a:pt x="330" y="16"/>
                </a:lnTo>
                <a:lnTo>
                  <a:pt x="325" y="13"/>
                </a:lnTo>
                <a:lnTo>
                  <a:pt x="325" y="13"/>
                </a:lnTo>
                <a:lnTo>
                  <a:pt x="322" y="11"/>
                </a:lnTo>
                <a:lnTo>
                  <a:pt x="320" y="7"/>
                </a:lnTo>
                <a:lnTo>
                  <a:pt x="317" y="5"/>
                </a:lnTo>
                <a:lnTo>
                  <a:pt x="310" y="4"/>
                </a:lnTo>
                <a:lnTo>
                  <a:pt x="310" y="4"/>
                </a:lnTo>
                <a:lnTo>
                  <a:pt x="303" y="3"/>
                </a:lnTo>
                <a:lnTo>
                  <a:pt x="299" y="1"/>
                </a:lnTo>
                <a:lnTo>
                  <a:pt x="293" y="0"/>
                </a:lnTo>
                <a:lnTo>
                  <a:pt x="281" y="0"/>
                </a:lnTo>
                <a:lnTo>
                  <a:pt x="281" y="0"/>
                </a:lnTo>
                <a:lnTo>
                  <a:pt x="270" y="1"/>
                </a:lnTo>
                <a:lnTo>
                  <a:pt x="262" y="0"/>
                </a:lnTo>
                <a:lnTo>
                  <a:pt x="258" y="1"/>
                </a:lnTo>
                <a:lnTo>
                  <a:pt x="255" y="3"/>
                </a:lnTo>
                <a:lnTo>
                  <a:pt x="254" y="4"/>
                </a:lnTo>
                <a:lnTo>
                  <a:pt x="254" y="4"/>
                </a:lnTo>
                <a:lnTo>
                  <a:pt x="248" y="11"/>
                </a:lnTo>
                <a:lnTo>
                  <a:pt x="240" y="23"/>
                </a:lnTo>
                <a:lnTo>
                  <a:pt x="225" y="38"/>
                </a:lnTo>
                <a:lnTo>
                  <a:pt x="225" y="38"/>
                </a:lnTo>
                <a:lnTo>
                  <a:pt x="222" y="44"/>
                </a:lnTo>
                <a:lnTo>
                  <a:pt x="221" y="49"/>
                </a:lnTo>
                <a:lnTo>
                  <a:pt x="219" y="54"/>
                </a:lnTo>
                <a:lnTo>
                  <a:pt x="219" y="54"/>
                </a:lnTo>
                <a:lnTo>
                  <a:pt x="219" y="56"/>
                </a:lnTo>
                <a:lnTo>
                  <a:pt x="221" y="57"/>
                </a:lnTo>
                <a:lnTo>
                  <a:pt x="222" y="59"/>
                </a:lnTo>
                <a:lnTo>
                  <a:pt x="222" y="61"/>
                </a:lnTo>
                <a:lnTo>
                  <a:pt x="219" y="63"/>
                </a:lnTo>
                <a:lnTo>
                  <a:pt x="219" y="63"/>
                </a:lnTo>
                <a:lnTo>
                  <a:pt x="215" y="67"/>
                </a:lnTo>
                <a:lnTo>
                  <a:pt x="211" y="69"/>
                </a:lnTo>
                <a:lnTo>
                  <a:pt x="209" y="73"/>
                </a:lnTo>
                <a:lnTo>
                  <a:pt x="206" y="79"/>
                </a:lnTo>
                <a:lnTo>
                  <a:pt x="206" y="79"/>
                </a:lnTo>
                <a:lnTo>
                  <a:pt x="205" y="93"/>
                </a:lnTo>
                <a:lnTo>
                  <a:pt x="204" y="104"/>
                </a:lnTo>
                <a:lnTo>
                  <a:pt x="204" y="104"/>
                </a:lnTo>
                <a:lnTo>
                  <a:pt x="204" y="111"/>
                </a:lnTo>
                <a:lnTo>
                  <a:pt x="204" y="114"/>
                </a:lnTo>
                <a:lnTo>
                  <a:pt x="206" y="119"/>
                </a:lnTo>
                <a:lnTo>
                  <a:pt x="206" y="119"/>
                </a:lnTo>
                <a:lnTo>
                  <a:pt x="212" y="130"/>
                </a:lnTo>
                <a:lnTo>
                  <a:pt x="216" y="135"/>
                </a:lnTo>
                <a:lnTo>
                  <a:pt x="219" y="138"/>
                </a:lnTo>
                <a:lnTo>
                  <a:pt x="219" y="138"/>
                </a:lnTo>
                <a:lnTo>
                  <a:pt x="228" y="144"/>
                </a:lnTo>
                <a:lnTo>
                  <a:pt x="233" y="147"/>
                </a:lnTo>
                <a:lnTo>
                  <a:pt x="235" y="148"/>
                </a:lnTo>
                <a:lnTo>
                  <a:pt x="235" y="148"/>
                </a:lnTo>
                <a:lnTo>
                  <a:pt x="237" y="147"/>
                </a:lnTo>
                <a:lnTo>
                  <a:pt x="241" y="148"/>
                </a:lnTo>
                <a:lnTo>
                  <a:pt x="241" y="148"/>
                </a:lnTo>
                <a:lnTo>
                  <a:pt x="243" y="148"/>
                </a:lnTo>
                <a:lnTo>
                  <a:pt x="243" y="148"/>
                </a:lnTo>
                <a:lnTo>
                  <a:pt x="250" y="154"/>
                </a:lnTo>
                <a:lnTo>
                  <a:pt x="250" y="154"/>
                </a:lnTo>
                <a:lnTo>
                  <a:pt x="267" y="165"/>
                </a:lnTo>
                <a:lnTo>
                  <a:pt x="271" y="168"/>
                </a:lnTo>
                <a:lnTo>
                  <a:pt x="273" y="172"/>
                </a:lnTo>
                <a:lnTo>
                  <a:pt x="275" y="175"/>
                </a:lnTo>
                <a:lnTo>
                  <a:pt x="275" y="179"/>
                </a:lnTo>
                <a:lnTo>
                  <a:pt x="275" y="179"/>
                </a:lnTo>
                <a:lnTo>
                  <a:pt x="275" y="187"/>
                </a:lnTo>
                <a:lnTo>
                  <a:pt x="277" y="194"/>
                </a:lnTo>
                <a:lnTo>
                  <a:pt x="278" y="199"/>
                </a:lnTo>
                <a:lnTo>
                  <a:pt x="279" y="200"/>
                </a:lnTo>
                <a:lnTo>
                  <a:pt x="279" y="200"/>
                </a:lnTo>
                <a:lnTo>
                  <a:pt x="289" y="198"/>
                </a:lnTo>
                <a:lnTo>
                  <a:pt x="296" y="198"/>
                </a:lnTo>
                <a:lnTo>
                  <a:pt x="298" y="198"/>
                </a:lnTo>
                <a:lnTo>
                  <a:pt x="298" y="198"/>
                </a:lnTo>
                <a:lnTo>
                  <a:pt x="300" y="201"/>
                </a:lnTo>
                <a:lnTo>
                  <a:pt x="309" y="211"/>
                </a:lnTo>
                <a:lnTo>
                  <a:pt x="317" y="219"/>
                </a:lnTo>
                <a:lnTo>
                  <a:pt x="321" y="222"/>
                </a:lnTo>
                <a:lnTo>
                  <a:pt x="323" y="223"/>
                </a:lnTo>
                <a:lnTo>
                  <a:pt x="323" y="223"/>
                </a:lnTo>
                <a:lnTo>
                  <a:pt x="335" y="217"/>
                </a:lnTo>
                <a:lnTo>
                  <a:pt x="348" y="210"/>
                </a:lnTo>
                <a:lnTo>
                  <a:pt x="348" y="210"/>
                </a:lnTo>
                <a:lnTo>
                  <a:pt x="352" y="210"/>
                </a:lnTo>
                <a:lnTo>
                  <a:pt x="359" y="210"/>
                </a:lnTo>
                <a:lnTo>
                  <a:pt x="370" y="210"/>
                </a:lnTo>
                <a:lnTo>
                  <a:pt x="370" y="210"/>
                </a:lnTo>
                <a:lnTo>
                  <a:pt x="368" y="234"/>
                </a:lnTo>
                <a:lnTo>
                  <a:pt x="368" y="250"/>
                </a:lnTo>
                <a:lnTo>
                  <a:pt x="370" y="260"/>
                </a:lnTo>
                <a:lnTo>
                  <a:pt x="370" y="260"/>
                </a:lnTo>
                <a:lnTo>
                  <a:pt x="371" y="266"/>
                </a:lnTo>
                <a:lnTo>
                  <a:pt x="372" y="273"/>
                </a:lnTo>
                <a:lnTo>
                  <a:pt x="373" y="282"/>
                </a:lnTo>
                <a:lnTo>
                  <a:pt x="373" y="282"/>
                </a:lnTo>
                <a:lnTo>
                  <a:pt x="373" y="325"/>
                </a:lnTo>
                <a:lnTo>
                  <a:pt x="374" y="356"/>
                </a:lnTo>
                <a:lnTo>
                  <a:pt x="376" y="373"/>
                </a:lnTo>
                <a:lnTo>
                  <a:pt x="376" y="373"/>
                </a:lnTo>
                <a:lnTo>
                  <a:pt x="378" y="375"/>
                </a:lnTo>
                <a:lnTo>
                  <a:pt x="383" y="380"/>
                </a:lnTo>
                <a:lnTo>
                  <a:pt x="396" y="392"/>
                </a:lnTo>
                <a:lnTo>
                  <a:pt x="408" y="405"/>
                </a:lnTo>
                <a:lnTo>
                  <a:pt x="412" y="411"/>
                </a:lnTo>
                <a:lnTo>
                  <a:pt x="414" y="416"/>
                </a:lnTo>
                <a:lnTo>
                  <a:pt x="414" y="416"/>
                </a:lnTo>
                <a:lnTo>
                  <a:pt x="415" y="525"/>
                </a:lnTo>
                <a:lnTo>
                  <a:pt x="416" y="631"/>
                </a:lnTo>
                <a:lnTo>
                  <a:pt x="416" y="631"/>
                </a:lnTo>
                <a:lnTo>
                  <a:pt x="417" y="632"/>
                </a:lnTo>
                <a:lnTo>
                  <a:pt x="420" y="634"/>
                </a:lnTo>
                <a:lnTo>
                  <a:pt x="427" y="634"/>
                </a:lnTo>
                <a:lnTo>
                  <a:pt x="446" y="631"/>
                </a:lnTo>
                <a:lnTo>
                  <a:pt x="446" y="631"/>
                </a:lnTo>
                <a:lnTo>
                  <a:pt x="426" y="667"/>
                </a:lnTo>
                <a:lnTo>
                  <a:pt x="416" y="682"/>
                </a:lnTo>
                <a:lnTo>
                  <a:pt x="410" y="691"/>
                </a:lnTo>
                <a:lnTo>
                  <a:pt x="410" y="691"/>
                </a:lnTo>
                <a:lnTo>
                  <a:pt x="403" y="698"/>
                </a:lnTo>
                <a:lnTo>
                  <a:pt x="393" y="707"/>
                </a:lnTo>
                <a:lnTo>
                  <a:pt x="389" y="713"/>
                </a:lnTo>
                <a:lnTo>
                  <a:pt x="386" y="718"/>
                </a:lnTo>
                <a:lnTo>
                  <a:pt x="384" y="724"/>
                </a:lnTo>
                <a:lnTo>
                  <a:pt x="385" y="727"/>
                </a:lnTo>
                <a:lnTo>
                  <a:pt x="385" y="729"/>
                </a:lnTo>
                <a:lnTo>
                  <a:pt x="385" y="729"/>
                </a:lnTo>
                <a:lnTo>
                  <a:pt x="387" y="736"/>
                </a:lnTo>
                <a:lnTo>
                  <a:pt x="298" y="854"/>
                </a:lnTo>
                <a:lnTo>
                  <a:pt x="281" y="860"/>
                </a:lnTo>
                <a:lnTo>
                  <a:pt x="116" y="1094"/>
                </a:lnTo>
                <a:lnTo>
                  <a:pt x="100" y="1094"/>
                </a:lnTo>
                <a:lnTo>
                  <a:pt x="56" y="1106"/>
                </a:lnTo>
                <a:lnTo>
                  <a:pt x="0" y="1147"/>
                </a:lnTo>
                <a:lnTo>
                  <a:pt x="13" y="1153"/>
                </a:lnTo>
                <a:lnTo>
                  <a:pt x="16" y="1166"/>
                </a:lnTo>
                <a:lnTo>
                  <a:pt x="31" y="1166"/>
                </a:lnTo>
                <a:lnTo>
                  <a:pt x="38" y="1175"/>
                </a:lnTo>
                <a:lnTo>
                  <a:pt x="60" y="1191"/>
                </a:lnTo>
                <a:lnTo>
                  <a:pt x="72" y="1200"/>
                </a:lnTo>
                <a:lnTo>
                  <a:pt x="72" y="1200"/>
                </a:lnTo>
                <a:lnTo>
                  <a:pt x="78" y="1199"/>
                </a:lnTo>
                <a:lnTo>
                  <a:pt x="80" y="1199"/>
                </a:lnTo>
                <a:lnTo>
                  <a:pt x="81" y="1199"/>
                </a:lnTo>
                <a:lnTo>
                  <a:pt x="81" y="1200"/>
                </a:lnTo>
                <a:lnTo>
                  <a:pt x="81" y="1200"/>
                </a:lnTo>
                <a:lnTo>
                  <a:pt x="83" y="1203"/>
                </a:lnTo>
                <a:lnTo>
                  <a:pt x="84" y="1205"/>
                </a:lnTo>
                <a:lnTo>
                  <a:pt x="88" y="1210"/>
                </a:lnTo>
                <a:lnTo>
                  <a:pt x="88" y="1210"/>
                </a:lnTo>
                <a:lnTo>
                  <a:pt x="88" y="1210"/>
                </a:lnTo>
                <a:lnTo>
                  <a:pt x="91" y="1210"/>
                </a:lnTo>
                <a:lnTo>
                  <a:pt x="98" y="1208"/>
                </a:lnTo>
                <a:lnTo>
                  <a:pt x="106" y="1203"/>
                </a:lnTo>
                <a:lnTo>
                  <a:pt x="135" y="1162"/>
                </a:lnTo>
                <a:lnTo>
                  <a:pt x="135" y="1106"/>
                </a:lnTo>
                <a:lnTo>
                  <a:pt x="304" y="875"/>
                </a:lnTo>
                <a:lnTo>
                  <a:pt x="308" y="866"/>
                </a:lnTo>
                <a:lnTo>
                  <a:pt x="393" y="754"/>
                </a:lnTo>
                <a:lnTo>
                  <a:pt x="393" y="754"/>
                </a:lnTo>
                <a:lnTo>
                  <a:pt x="396" y="757"/>
                </a:lnTo>
                <a:lnTo>
                  <a:pt x="399" y="761"/>
                </a:lnTo>
                <a:lnTo>
                  <a:pt x="404" y="762"/>
                </a:lnTo>
                <a:lnTo>
                  <a:pt x="410" y="763"/>
                </a:lnTo>
                <a:lnTo>
                  <a:pt x="410" y="763"/>
                </a:lnTo>
                <a:lnTo>
                  <a:pt x="423" y="762"/>
                </a:lnTo>
                <a:lnTo>
                  <a:pt x="423" y="762"/>
                </a:lnTo>
                <a:lnTo>
                  <a:pt x="406" y="861"/>
                </a:lnTo>
                <a:lnTo>
                  <a:pt x="395" y="929"/>
                </a:lnTo>
                <a:lnTo>
                  <a:pt x="395" y="929"/>
                </a:lnTo>
                <a:lnTo>
                  <a:pt x="397" y="943"/>
                </a:lnTo>
                <a:lnTo>
                  <a:pt x="402" y="971"/>
                </a:lnTo>
                <a:lnTo>
                  <a:pt x="410" y="1025"/>
                </a:lnTo>
                <a:lnTo>
                  <a:pt x="410" y="1025"/>
                </a:lnTo>
                <a:lnTo>
                  <a:pt x="421" y="1091"/>
                </a:lnTo>
                <a:lnTo>
                  <a:pt x="429" y="1141"/>
                </a:lnTo>
                <a:lnTo>
                  <a:pt x="429" y="1141"/>
                </a:lnTo>
                <a:lnTo>
                  <a:pt x="427" y="1148"/>
                </a:lnTo>
                <a:lnTo>
                  <a:pt x="422" y="1160"/>
                </a:lnTo>
                <a:lnTo>
                  <a:pt x="417" y="1172"/>
                </a:lnTo>
                <a:lnTo>
                  <a:pt x="414" y="1178"/>
                </a:lnTo>
                <a:lnTo>
                  <a:pt x="414" y="1178"/>
                </a:lnTo>
                <a:lnTo>
                  <a:pt x="401" y="1187"/>
                </a:lnTo>
                <a:lnTo>
                  <a:pt x="401" y="1187"/>
                </a:lnTo>
                <a:lnTo>
                  <a:pt x="372" y="1196"/>
                </a:lnTo>
                <a:lnTo>
                  <a:pt x="352" y="1203"/>
                </a:lnTo>
                <a:lnTo>
                  <a:pt x="343" y="1206"/>
                </a:lnTo>
                <a:lnTo>
                  <a:pt x="339" y="1210"/>
                </a:lnTo>
                <a:lnTo>
                  <a:pt x="339" y="1210"/>
                </a:lnTo>
                <a:lnTo>
                  <a:pt x="336" y="1214"/>
                </a:lnTo>
                <a:lnTo>
                  <a:pt x="335" y="1218"/>
                </a:lnTo>
                <a:lnTo>
                  <a:pt x="334" y="1223"/>
                </a:lnTo>
                <a:lnTo>
                  <a:pt x="335" y="1228"/>
                </a:lnTo>
                <a:lnTo>
                  <a:pt x="336" y="1234"/>
                </a:lnTo>
                <a:lnTo>
                  <a:pt x="339" y="1237"/>
                </a:lnTo>
                <a:lnTo>
                  <a:pt x="343" y="1241"/>
                </a:lnTo>
                <a:lnTo>
                  <a:pt x="348" y="1245"/>
                </a:lnTo>
                <a:lnTo>
                  <a:pt x="348" y="1245"/>
                </a:lnTo>
                <a:lnTo>
                  <a:pt x="358" y="1246"/>
                </a:lnTo>
                <a:lnTo>
                  <a:pt x="374" y="1246"/>
                </a:lnTo>
                <a:lnTo>
                  <a:pt x="418" y="1245"/>
                </a:lnTo>
                <a:lnTo>
                  <a:pt x="466" y="1242"/>
                </a:lnTo>
                <a:lnTo>
                  <a:pt x="498" y="1241"/>
                </a:lnTo>
                <a:lnTo>
                  <a:pt x="498" y="1241"/>
                </a:lnTo>
                <a:lnTo>
                  <a:pt x="517" y="1242"/>
                </a:lnTo>
                <a:lnTo>
                  <a:pt x="534" y="1245"/>
                </a:lnTo>
                <a:lnTo>
                  <a:pt x="548" y="1245"/>
                </a:lnTo>
                <a:lnTo>
                  <a:pt x="552" y="1243"/>
                </a:lnTo>
                <a:lnTo>
                  <a:pt x="554" y="1241"/>
                </a:lnTo>
                <a:lnTo>
                  <a:pt x="554" y="1241"/>
                </a:lnTo>
                <a:lnTo>
                  <a:pt x="554" y="1236"/>
                </a:lnTo>
                <a:lnTo>
                  <a:pt x="554" y="1227"/>
                </a:lnTo>
                <a:lnTo>
                  <a:pt x="551" y="1204"/>
                </a:lnTo>
                <a:lnTo>
                  <a:pt x="545" y="1172"/>
                </a:lnTo>
                <a:lnTo>
                  <a:pt x="545" y="1172"/>
                </a:lnTo>
                <a:lnTo>
                  <a:pt x="559" y="1165"/>
                </a:lnTo>
                <a:lnTo>
                  <a:pt x="568" y="1160"/>
                </a:lnTo>
                <a:lnTo>
                  <a:pt x="573" y="1156"/>
                </a:lnTo>
                <a:lnTo>
                  <a:pt x="573" y="1156"/>
                </a:lnTo>
                <a:lnTo>
                  <a:pt x="561" y="1123"/>
                </a:lnTo>
                <a:lnTo>
                  <a:pt x="552" y="1098"/>
                </a:lnTo>
                <a:lnTo>
                  <a:pt x="545" y="1081"/>
                </a:lnTo>
                <a:lnTo>
                  <a:pt x="545" y="1081"/>
                </a:lnTo>
                <a:lnTo>
                  <a:pt x="540" y="1067"/>
                </a:lnTo>
                <a:lnTo>
                  <a:pt x="535" y="1047"/>
                </a:lnTo>
                <a:lnTo>
                  <a:pt x="529" y="1022"/>
                </a:lnTo>
                <a:lnTo>
                  <a:pt x="533" y="844"/>
                </a:lnTo>
                <a:lnTo>
                  <a:pt x="620" y="1097"/>
                </a:lnTo>
                <a:lnTo>
                  <a:pt x="620" y="1097"/>
                </a:lnTo>
                <a:lnTo>
                  <a:pt x="624" y="1123"/>
                </a:lnTo>
                <a:lnTo>
                  <a:pt x="627" y="1142"/>
                </a:lnTo>
                <a:lnTo>
                  <a:pt x="627" y="1150"/>
                </a:lnTo>
                <a:lnTo>
                  <a:pt x="627" y="1156"/>
                </a:lnTo>
                <a:lnTo>
                  <a:pt x="627" y="1156"/>
                </a:lnTo>
                <a:lnTo>
                  <a:pt x="620" y="1178"/>
                </a:lnTo>
                <a:lnTo>
                  <a:pt x="633" y="1178"/>
                </a:lnTo>
                <a:lnTo>
                  <a:pt x="633" y="1178"/>
                </a:lnTo>
                <a:lnTo>
                  <a:pt x="632" y="1184"/>
                </a:lnTo>
                <a:lnTo>
                  <a:pt x="627" y="1194"/>
                </a:lnTo>
                <a:lnTo>
                  <a:pt x="622" y="1206"/>
                </a:lnTo>
                <a:lnTo>
                  <a:pt x="617" y="1212"/>
                </a:lnTo>
                <a:lnTo>
                  <a:pt x="614" y="1216"/>
                </a:lnTo>
                <a:lnTo>
                  <a:pt x="614" y="1216"/>
                </a:lnTo>
                <a:lnTo>
                  <a:pt x="609" y="1220"/>
                </a:lnTo>
                <a:lnTo>
                  <a:pt x="605" y="1225"/>
                </a:lnTo>
                <a:lnTo>
                  <a:pt x="602" y="1231"/>
                </a:lnTo>
                <a:lnTo>
                  <a:pt x="599" y="1239"/>
                </a:lnTo>
                <a:lnTo>
                  <a:pt x="597" y="1246"/>
                </a:lnTo>
                <a:lnTo>
                  <a:pt x="596" y="1253"/>
                </a:lnTo>
                <a:lnTo>
                  <a:pt x="597" y="1259"/>
                </a:lnTo>
                <a:lnTo>
                  <a:pt x="598" y="1262"/>
                </a:lnTo>
                <a:lnTo>
                  <a:pt x="598" y="1262"/>
                </a:lnTo>
                <a:lnTo>
                  <a:pt x="599" y="1264"/>
                </a:lnTo>
                <a:lnTo>
                  <a:pt x="603" y="1265"/>
                </a:lnTo>
                <a:lnTo>
                  <a:pt x="610" y="1267"/>
                </a:lnTo>
                <a:lnTo>
                  <a:pt x="632" y="1267"/>
                </a:lnTo>
                <a:lnTo>
                  <a:pt x="654" y="1266"/>
                </a:lnTo>
                <a:lnTo>
                  <a:pt x="667" y="1266"/>
                </a:lnTo>
                <a:lnTo>
                  <a:pt x="667" y="1266"/>
                </a:lnTo>
                <a:lnTo>
                  <a:pt x="673" y="1266"/>
                </a:lnTo>
                <a:lnTo>
                  <a:pt x="684" y="1264"/>
                </a:lnTo>
                <a:lnTo>
                  <a:pt x="715" y="1258"/>
                </a:lnTo>
                <a:lnTo>
                  <a:pt x="761" y="1247"/>
                </a:lnTo>
                <a:lnTo>
                  <a:pt x="761" y="1247"/>
                </a:lnTo>
                <a:lnTo>
                  <a:pt x="765" y="1245"/>
                </a:lnTo>
                <a:lnTo>
                  <a:pt x="767" y="1240"/>
                </a:lnTo>
                <a:lnTo>
                  <a:pt x="770" y="1235"/>
                </a:lnTo>
                <a:lnTo>
                  <a:pt x="770" y="1228"/>
                </a:lnTo>
                <a:lnTo>
                  <a:pt x="770" y="1228"/>
                </a:lnTo>
                <a:close/>
                <a:moveTo>
                  <a:pt x="457" y="629"/>
                </a:moveTo>
                <a:lnTo>
                  <a:pt x="458" y="629"/>
                </a:lnTo>
                <a:lnTo>
                  <a:pt x="457" y="629"/>
                </a:lnTo>
                <a:lnTo>
                  <a:pt x="457" y="629"/>
                </a:lnTo>
                <a:close/>
                <a:moveTo>
                  <a:pt x="770" y="1119"/>
                </a:moveTo>
                <a:lnTo>
                  <a:pt x="770" y="1116"/>
                </a:lnTo>
                <a:lnTo>
                  <a:pt x="770" y="1116"/>
                </a:lnTo>
                <a:lnTo>
                  <a:pt x="770" y="11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03DF106B-36EA-47D5-9411-93CC77F00B88}"/>
              </a:ext>
            </a:extLst>
          </p:cNvPr>
          <p:cNvSpPr>
            <a:spLocks noEditPoints="1"/>
          </p:cNvSpPr>
          <p:nvPr/>
        </p:nvSpPr>
        <p:spPr bwMode="auto">
          <a:xfrm>
            <a:off x="6303150" y="947385"/>
            <a:ext cx="1036638" cy="1474788"/>
          </a:xfrm>
          <a:custGeom>
            <a:avLst/>
            <a:gdLst>
              <a:gd name="T0" fmla="*/ 137 w 653"/>
              <a:gd name="T1" fmla="*/ 837 h 929"/>
              <a:gd name="T2" fmla="*/ 137 w 653"/>
              <a:gd name="T3" fmla="*/ 837 h 929"/>
              <a:gd name="T4" fmla="*/ 0 w 653"/>
              <a:gd name="T5" fmla="*/ 882 h 929"/>
              <a:gd name="T6" fmla="*/ 373 w 653"/>
              <a:gd name="T7" fmla="*/ 917 h 929"/>
              <a:gd name="T8" fmla="*/ 421 w 653"/>
              <a:gd name="T9" fmla="*/ 927 h 929"/>
              <a:gd name="T10" fmla="*/ 474 w 653"/>
              <a:gd name="T11" fmla="*/ 914 h 929"/>
              <a:gd name="T12" fmla="*/ 485 w 653"/>
              <a:gd name="T13" fmla="*/ 836 h 929"/>
              <a:gd name="T14" fmla="*/ 462 w 653"/>
              <a:gd name="T15" fmla="*/ 795 h 929"/>
              <a:gd name="T16" fmla="*/ 474 w 653"/>
              <a:gd name="T17" fmla="*/ 496 h 929"/>
              <a:gd name="T18" fmla="*/ 501 w 653"/>
              <a:gd name="T19" fmla="*/ 464 h 929"/>
              <a:gd name="T20" fmla="*/ 508 w 653"/>
              <a:gd name="T21" fmla="*/ 519 h 929"/>
              <a:gd name="T22" fmla="*/ 511 w 653"/>
              <a:gd name="T23" fmla="*/ 587 h 929"/>
              <a:gd name="T24" fmla="*/ 508 w 653"/>
              <a:gd name="T25" fmla="*/ 657 h 929"/>
              <a:gd name="T26" fmla="*/ 514 w 653"/>
              <a:gd name="T27" fmla="*/ 763 h 929"/>
              <a:gd name="T28" fmla="*/ 518 w 653"/>
              <a:gd name="T29" fmla="*/ 820 h 929"/>
              <a:gd name="T30" fmla="*/ 529 w 653"/>
              <a:gd name="T31" fmla="*/ 835 h 929"/>
              <a:gd name="T32" fmla="*/ 526 w 653"/>
              <a:gd name="T33" fmla="*/ 863 h 929"/>
              <a:gd name="T34" fmla="*/ 526 w 653"/>
              <a:gd name="T35" fmla="*/ 896 h 929"/>
              <a:gd name="T36" fmla="*/ 531 w 653"/>
              <a:gd name="T37" fmla="*/ 917 h 929"/>
              <a:gd name="T38" fmla="*/ 589 w 653"/>
              <a:gd name="T39" fmla="*/ 921 h 929"/>
              <a:gd name="T40" fmla="*/ 623 w 653"/>
              <a:gd name="T41" fmla="*/ 898 h 929"/>
              <a:gd name="T42" fmla="*/ 638 w 653"/>
              <a:gd name="T43" fmla="*/ 867 h 929"/>
              <a:gd name="T44" fmla="*/ 647 w 653"/>
              <a:gd name="T45" fmla="*/ 807 h 929"/>
              <a:gd name="T46" fmla="*/ 650 w 653"/>
              <a:gd name="T47" fmla="*/ 749 h 929"/>
              <a:gd name="T48" fmla="*/ 651 w 653"/>
              <a:gd name="T49" fmla="*/ 683 h 929"/>
              <a:gd name="T50" fmla="*/ 641 w 653"/>
              <a:gd name="T51" fmla="*/ 444 h 929"/>
              <a:gd name="T52" fmla="*/ 643 w 653"/>
              <a:gd name="T53" fmla="*/ 218 h 929"/>
              <a:gd name="T54" fmla="*/ 614 w 653"/>
              <a:gd name="T55" fmla="*/ 168 h 929"/>
              <a:gd name="T56" fmla="*/ 592 w 653"/>
              <a:gd name="T57" fmla="*/ 126 h 929"/>
              <a:gd name="T58" fmla="*/ 560 w 653"/>
              <a:gd name="T59" fmla="*/ 81 h 929"/>
              <a:gd name="T60" fmla="*/ 508 w 653"/>
              <a:gd name="T61" fmla="*/ 43 h 929"/>
              <a:gd name="T62" fmla="*/ 462 w 653"/>
              <a:gd name="T63" fmla="*/ 22 h 929"/>
              <a:gd name="T64" fmla="*/ 386 w 653"/>
              <a:gd name="T65" fmla="*/ 15 h 929"/>
              <a:gd name="T66" fmla="*/ 334 w 653"/>
              <a:gd name="T67" fmla="*/ 0 h 929"/>
              <a:gd name="T68" fmla="*/ 284 w 653"/>
              <a:gd name="T69" fmla="*/ 25 h 929"/>
              <a:gd name="T70" fmla="*/ 239 w 653"/>
              <a:gd name="T71" fmla="*/ 96 h 929"/>
              <a:gd name="T72" fmla="*/ 214 w 653"/>
              <a:gd name="T73" fmla="*/ 151 h 929"/>
              <a:gd name="T74" fmla="*/ 225 w 653"/>
              <a:gd name="T75" fmla="*/ 242 h 929"/>
              <a:gd name="T76" fmla="*/ 265 w 653"/>
              <a:gd name="T77" fmla="*/ 318 h 929"/>
              <a:gd name="T78" fmla="*/ 261 w 653"/>
              <a:gd name="T79" fmla="*/ 376 h 929"/>
              <a:gd name="T80" fmla="*/ 277 w 653"/>
              <a:gd name="T81" fmla="*/ 398 h 929"/>
              <a:gd name="T82" fmla="*/ 83 w 653"/>
              <a:gd name="T83" fmla="*/ 604 h 929"/>
              <a:gd name="T84" fmla="*/ 12 w 653"/>
              <a:gd name="T85" fmla="*/ 611 h 929"/>
              <a:gd name="T86" fmla="*/ 34 w 653"/>
              <a:gd name="T87" fmla="*/ 819 h 929"/>
              <a:gd name="T88" fmla="*/ 329 w 653"/>
              <a:gd name="T89" fmla="*/ 317 h 929"/>
              <a:gd name="T90" fmla="*/ 271 w 653"/>
              <a:gd name="T91" fmla="*/ 737 h 929"/>
              <a:gd name="T92" fmla="*/ 237 w 653"/>
              <a:gd name="T93" fmla="*/ 795 h 929"/>
              <a:gd name="T94" fmla="*/ 228 w 653"/>
              <a:gd name="T95" fmla="*/ 794 h 929"/>
              <a:gd name="T96" fmla="*/ 208 w 653"/>
              <a:gd name="T97" fmla="*/ 825 h 929"/>
              <a:gd name="T98" fmla="*/ 319 w 653"/>
              <a:gd name="T99" fmla="*/ 395 h 929"/>
              <a:gd name="T100" fmla="*/ 326 w 653"/>
              <a:gd name="T101" fmla="*/ 368 h 929"/>
              <a:gd name="T102" fmla="*/ 319 w 653"/>
              <a:gd name="T103" fmla="*/ 353 h 929"/>
              <a:gd name="T104" fmla="*/ 294 w 653"/>
              <a:gd name="T105" fmla="*/ 773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3" h="929">
                <a:moveTo>
                  <a:pt x="87" y="830"/>
                </a:moveTo>
                <a:lnTo>
                  <a:pt x="87" y="830"/>
                </a:lnTo>
                <a:lnTo>
                  <a:pt x="102" y="832"/>
                </a:lnTo>
                <a:lnTo>
                  <a:pt x="117" y="835"/>
                </a:lnTo>
                <a:lnTo>
                  <a:pt x="128" y="837"/>
                </a:lnTo>
                <a:lnTo>
                  <a:pt x="137" y="837"/>
                </a:lnTo>
                <a:lnTo>
                  <a:pt x="137" y="837"/>
                </a:lnTo>
                <a:lnTo>
                  <a:pt x="138" y="836"/>
                </a:lnTo>
                <a:lnTo>
                  <a:pt x="138" y="836"/>
                </a:lnTo>
                <a:lnTo>
                  <a:pt x="138" y="836"/>
                </a:lnTo>
                <a:lnTo>
                  <a:pt x="138" y="837"/>
                </a:lnTo>
                <a:lnTo>
                  <a:pt x="137" y="837"/>
                </a:lnTo>
                <a:lnTo>
                  <a:pt x="137" y="837"/>
                </a:lnTo>
                <a:lnTo>
                  <a:pt x="131" y="846"/>
                </a:lnTo>
                <a:lnTo>
                  <a:pt x="127" y="854"/>
                </a:lnTo>
                <a:lnTo>
                  <a:pt x="6" y="848"/>
                </a:lnTo>
                <a:lnTo>
                  <a:pt x="6" y="864"/>
                </a:lnTo>
                <a:lnTo>
                  <a:pt x="0" y="882"/>
                </a:lnTo>
                <a:lnTo>
                  <a:pt x="34" y="894"/>
                </a:lnTo>
                <a:lnTo>
                  <a:pt x="346" y="917"/>
                </a:lnTo>
                <a:lnTo>
                  <a:pt x="352" y="899"/>
                </a:lnTo>
                <a:lnTo>
                  <a:pt x="375" y="905"/>
                </a:lnTo>
                <a:lnTo>
                  <a:pt x="375" y="905"/>
                </a:lnTo>
                <a:lnTo>
                  <a:pt x="373" y="917"/>
                </a:lnTo>
                <a:lnTo>
                  <a:pt x="373" y="924"/>
                </a:lnTo>
                <a:lnTo>
                  <a:pt x="374" y="927"/>
                </a:lnTo>
                <a:lnTo>
                  <a:pt x="375" y="929"/>
                </a:lnTo>
                <a:lnTo>
                  <a:pt x="375" y="929"/>
                </a:lnTo>
                <a:lnTo>
                  <a:pt x="392" y="929"/>
                </a:lnTo>
                <a:lnTo>
                  <a:pt x="421" y="927"/>
                </a:lnTo>
                <a:lnTo>
                  <a:pt x="451" y="925"/>
                </a:lnTo>
                <a:lnTo>
                  <a:pt x="462" y="924"/>
                </a:lnTo>
                <a:lnTo>
                  <a:pt x="468" y="923"/>
                </a:lnTo>
                <a:lnTo>
                  <a:pt x="468" y="923"/>
                </a:lnTo>
                <a:lnTo>
                  <a:pt x="471" y="919"/>
                </a:lnTo>
                <a:lnTo>
                  <a:pt x="474" y="914"/>
                </a:lnTo>
                <a:lnTo>
                  <a:pt x="479" y="905"/>
                </a:lnTo>
                <a:lnTo>
                  <a:pt x="479" y="905"/>
                </a:lnTo>
                <a:lnTo>
                  <a:pt x="481" y="895"/>
                </a:lnTo>
                <a:lnTo>
                  <a:pt x="482" y="876"/>
                </a:lnTo>
                <a:lnTo>
                  <a:pt x="485" y="836"/>
                </a:lnTo>
                <a:lnTo>
                  <a:pt x="485" y="836"/>
                </a:lnTo>
                <a:lnTo>
                  <a:pt x="485" y="829"/>
                </a:lnTo>
                <a:lnTo>
                  <a:pt x="482" y="820"/>
                </a:lnTo>
                <a:lnTo>
                  <a:pt x="479" y="813"/>
                </a:lnTo>
                <a:lnTo>
                  <a:pt x="474" y="807"/>
                </a:lnTo>
                <a:lnTo>
                  <a:pt x="466" y="799"/>
                </a:lnTo>
                <a:lnTo>
                  <a:pt x="462" y="795"/>
                </a:lnTo>
                <a:lnTo>
                  <a:pt x="468" y="565"/>
                </a:lnTo>
                <a:lnTo>
                  <a:pt x="468" y="565"/>
                </a:lnTo>
                <a:lnTo>
                  <a:pt x="470" y="531"/>
                </a:lnTo>
                <a:lnTo>
                  <a:pt x="471" y="508"/>
                </a:lnTo>
                <a:lnTo>
                  <a:pt x="474" y="496"/>
                </a:lnTo>
                <a:lnTo>
                  <a:pt x="474" y="496"/>
                </a:lnTo>
                <a:lnTo>
                  <a:pt x="480" y="475"/>
                </a:lnTo>
                <a:lnTo>
                  <a:pt x="485" y="456"/>
                </a:lnTo>
                <a:lnTo>
                  <a:pt x="485" y="456"/>
                </a:lnTo>
                <a:lnTo>
                  <a:pt x="494" y="458"/>
                </a:lnTo>
                <a:lnTo>
                  <a:pt x="500" y="462"/>
                </a:lnTo>
                <a:lnTo>
                  <a:pt x="501" y="464"/>
                </a:lnTo>
                <a:lnTo>
                  <a:pt x="502" y="467"/>
                </a:lnTo>
                <a:lnTo>
                  <a:pt x="502" y="467"/>
                </a:lnTo>
                <a:lnTo>
                  <a:pt x="504" y="477"/>
                </a:lnTo>
                <a:lnTo>
                  <a:pt x="506" y="495"/>
                </a:lnTo>
                <a:lnTo>
                  <a:pt x="508" y="512"/>
                </a:lnTo>
                <a:lnTo>
                  <a:pt x="508" y="519"/>
                </a:lnTo>
                <a:lnTo>
                  <a:pt x="508" y="525"/>
                </a:lnTo>
                <a:lnTo>
                  <a:pt x="508" y="525"/>
                </a:lnTo>
                <a:lnTo>
                  <a:pt x="507" y="531"/>
                </a:lnTo>
                <a:lnTo>
                  <a:pt x="507" y="539"/>
                </a:lnTo>
                <a:lnTo>
                  <a:pt x="508" y="564"/>
                </a:lnTo>
                <a:lnTo>
                  <a:pt x="511" y="587"/>
                </a:lnTo>
                <a:lnTo>
                  <a:pt x="513" y="600"/>
                </a:lnTo>
                <a:lnTo>
                  <a:pt x="513" y="600"/>
                </a:lnTo>
                <a:lnTo>
                  <a:pt x="514" y="604"/>
                </a:lnTo>
                <a:lnTo>
                  <a:pt x="514" y="608"/>
                </a:lnTo>
                <a:lnTo>
                  <a:pt x="512" y="625"/>
                </a:lnTo>
                <a:lnTo>
                  <a:pt x="508" y="657"/>
                </a:lnTo>
                <a:lnTo>
                  <a:pt x="508" y="657"/>
                </a:lnTo>
                <a:lnTo>
                  <a:pt x="508" y="679"/>
                </a:lnTo>
                <a:lnTo>
                  <a:pt x="510" y="710"/>
                </a:lnTo>
                <a:lnTo>
                  <a:pt x="513" y="755"/>
                </a:lnTo>
                <a:lnTo>
                  <a:pt x="513" y="755"/>
                </a:lnTo>
                <a:lnTo>
                  <a:pt x="514" y="763"/>
                </a:lnTo>
                <a:lnTo>
                  <a:pt x="513" y="776"/>
                </a:lnTo>
                <a:lnTo>
                  <a:pt x="513" y="789"/>
                </a:lnTo>
                <a:lnTo>
                  <a:pt x="513" y="801"/>
                </a:lnTo>
                <a:lnTo>
                  <a:pt x="513" y="801"/>
                </a:lnTo>
                <a:lnTo>
                  <a:pt x="516" y="812"/>
                </a:lnTo>
                <a:lnTo>
                  <a:pt x="518" y="820"/>
                </a:lnTo>
                <a:lnTo>
                  <a:pt x="521" y="827"/>
                </a:lnTo>
                <a:lnTo>
                  <a:pt x="523" y="829"/>
                </a:lnTo>
                <a:lnTo>
                  <a:pt x="525" y="830"/>
                </a:lnTo>
                <a:lnTo>
                  <a:pt x="525" y="830"/>
                </a:lnTo>
                <a:lnTo>
                  <a:pt x="527" y="832"/>
                </a:lnTo>
                <a:lnTo>
                  <a:pt x="529" y="835"/>
                </a:lnTo>
                <a:lnTo>
                  <a:pt x="529" y="844"/>
                </a:lnTo>
                <a:lnTo>
                  <a:pt x="527" y="852"/>
                </a:lnTo>
                <a:lnTo>
                  <a:pt x="525" y="860"/>
                </a:lnTo>
                <a:lnTo>
                  <a:pt x="525" y="860"/>
                </a:lnTo>
                <a:lnTo>
                  <a:pt x="525" y="861"/>
                </a:lnTo>
                <a:lnTo>
                  <a:pt x="526" y="863"/>
                </a:lnTo>
                <a:lnTo>
                  <a:pt x="530" y="869"/>
                </a:lnTo>
                <a:lnTo>
                  <a:pt x="537" y="876"/>
                </a:lnTo>
                <a:lnTo>
                  <a:pt x="537" y="876"/>
                </a:lnTo>
                <a:lnTo>
                  <a:pt x="535" y="881"/>
                </a:lnTo>
                <a:lnTo>
                  <a:pt x="529" y="891"/>
                </a:lnTo>
                <a:lnTo>
                  <a:pt x="526" y="896"/>
                </a:lnTo>
                <a:lnTo>
                  <a:pt x="525" y="902"/>
                </a:lnTo>
                <a:lnTo>
                  <a:pt x="524" y="907"/>
                </a:lnTo>
                <a:lnTo>
                  <a:pt x="525" y="911"/>
                </a:lnTo>
                <a:lnTo>
                  <a:pt x="525" y="911"/>
                </a:lnTo>
                <a:lnTo>
                  <a:pt x="527" y="914"/>
                </a:lnTo>
                <a:lnTo>
                  <a:pt x="531" y="917"/>
                </a:lnTo>
                <a:lnTo>
                  <a:pt x="535" y="919"/>
                </a:lnTo>
                <a:lnTo>
                  <a:pt x="541" y="920"/>
                </a:lnTo>
                <a:lnTo>
                  <a:pt x="555" y="923"/>
                </a:lnTo>
                <a:lnTo>
                  <a:pt x="577" y="923"/>
                </a:lnTo>
                <a:lnTo>
                  <a:pt x="577" y="923"/>
                </a:lnTo>
                <a:lnTo>
                  <a:pt x="589" y="921"/>
                </a:lnTo>
                <a:lnTo>
                  <a:pt x="599" y="919"/>
                </a:lnTo>
                <a:lnTo>
                  <a:pt x="607" y="916"/>
                </a:lnTo>
                <a:lnTo>
                  <a:pt x="613" y="911"/>
                </a:lnTo>
                <a:lnTo>
                  <a:pt x="617" y="907"/>
                </a:lnTo>
                <a:lnTo>
                  <a:pt x="620" y="902"/>
                </a:lnTo>
                <a:lnTo>
                  <a:pt x="623" y="898"/>
                </a:lnTo>
                <a:lnTo>
                  <a:pt x="624" y="894"/>
                </a:lnTo>
                <a:lnTo>
                  <a:pt x="624" y="894"/>
                </a:lnTo>
                <a:lnTo>
                  <a:pt x="626" y="879"/>
                </a:lnTo>
                <a:lnTo>
                  <a:pt x="629" y="870"/>
                </a:lnTo>
                <a:lnTo>
                  <a:pt x="629" y="870"/>
                </a:lnTo>
                <a:lnTo>
                  <a:pt x="638" y="867"/>
                </a:lnTo>
                <a:lnTo>
                  <a:pt x="644" y="863"/>
                </a:lnTo>
                <a:lnTo>
                  <a:pt x="647" y="861"/>
                </a:lnTo>
                <a:lnTo>
                  <a:pt x="647" y="860"/>
                </a:lnTo>
                <a:lnTo>
                  <a:pt x="647" y="860"/>
                </a:lnTo>
                <a:lnTo>
                  <a:pt x="645" y="842"/>
                </a:lnTo>
                <a:lnTo>
                  <a:pt x="647" y="807"/>
                </a:lnTo>
                <a:lnTo>
                  <a:pt x="647" y="755"/>
                </a:lnTo>
                <a:lnTo>
                  <a:pt x="647" y="755"/>
                </a:lnTo>
                <a:lnTo>
                  <a:pt x="647" y="754"/>
                </a:lnTo>
                <a:lnTo>
                  <a:pt x="648" y="754"/>
                </a:lnTo>
                <a:lnTo>
                  <a:pt x="649" y="751"/>
                </a:lnTo>
                <a:lnTo>
                  <a:pt x="650" y="749"/>
                </a:lnTo>
                <a:lnTo>
                  <a:pt x="651" y="743"/>
                </a:lnTo>
                <a:lnTo>
                  <a:pt x="653" y="735"/>
                </a:lnTo>
                <a:lnTo>
                  <a:pt x="653" y="721"/>
                </a:lnTo>
                <a:lnTo>
                  <a:pt x="653" y="704"/>
                </a:lnTo>
                <a:lnTo>
                  <a:pt x="653" y="704"/>
                </a:lnTo>
                <a:lnTo>
                  <a:pt x="651" y="683"/>
                </a:lnTo>
                <a:lnTo>
                  <a:pt x="650" y="667"/>
                </a:lnTo>
                <a:lnTo>
                  <a:pt x="647" y="637"/>
                </a:lnTo>
                <a:lnTo>
                  <a:pt x="643" y="611"/>
                </a:lnTo>
                <a:lnTo>
                  <a:pt x="642" y="596"/>
                </a:lnTo>
                <a:lnTo>
                  <a:pt x="641" y="582"/>
                </a:lnTo>
                <a:lnTo>
                  <a:pt x="641" y="444"/>
                </a:lnTo>
                <a:lnTo>
                  <a:pt x="641" y="444"/>
                </a:lnTo>
                <a:lnTo>
                  <a:pt x="645" y="324"/>
                </a:lnTo>
                <a:lnTo>
                  <a:pt x="645" y="286"/>
                </a:lnTo>
                <a:lnTo>
                  <a:pt x="645" y="251"/>
                </a:lnTo>
                <a:lnTo>
                  <a:pt x="644" y="226"/>
                </a:lnTo>
                <a:lnTo>
                  <a:pt x="643" y="218"/>
                </a:lnTo>
                <a:lnTo>
                  <a:pt x="641" y="213"/>
                </a:lnTo>
                <a:lnTo>
                  <a:pt x="641" y="213"/>
                </a:lnTo>
                <a:lnTo>
                  <a:pt x="636" y="207"/>
                </a:lnTo>
                <a:lnTo>
                  <a:pt x="632" y="201"/>
                </a:lnTo>
                <a:lnTo>
                  <a:pt x="623" y="184"/>
                </a:lnTo>
                <a:lnTo>
                  <a:pt x="614" y="168"/>
                </a:lnTo>
                <a:lnTo>
                  <a:pt x="606" y="156"/>
                </a:lnTo>
                <a:lnTo>
                  <a:pt x="606" y="156"/>
                </a:lnTo>
                <a:lnTo>
                  <a:pt x="602" y="151"/>
                </a:lnTo>
                <a:lnTo>
                  <a:pt x="600" y="145"/>
                </a:lnTo>
                <a:lnTo>
                  <a:pt x="595" y="134"/>
                </a:lnTo>
                <a:lnTo>
                  <a:pt x="592" y="126"/>
                </a:lnTo>
                <a:lnTo>
                  <a:pt x="591" y="122"/>
                </a:lnTo>
                <a:lnTo>
                  <a:pt x="589" y="121"/>
                </a:lnTo>
                <a:lnTo>
                  <a:pt x="589" y="121"/>
                </a:lnTo>
                <a:lnTo>
                  <a:pt x="583" y="115"/>
                </a:lnTo>
                <a:lnTo>
                  <a:pt x="576" y="105"/>
                </a:lnTo>
                <a:lnTo>
                  <a:pt x="560" y="81"/>
                </a:lnTo>
                <a:lnTo>
                  <a:pt x="560" y="81"/>
                </a:lnTo>
                <a:lnTo>
                  <a:pt x="556" y="74"/>
                </a:lnTo>
                <a:lnTo>
                  <a:pt x="555" y="71"/>
                </a:lnTo>
                <a:lnTo>
                  <a:pt x="531" y="57"/>
                </a:lnTo>
                <a:lnTo>
                  <a:pt x="531" y="57"/>
                </a:lnTo>
                <a:lnTo>
                  <a:pt x="508" y="43"/>
                </a:lnTo>
                <a:lnTo>
                  <a:pt x="491" y="32"/>
                </a:lnTo>
                <a:lnTo>
                  <a:pt x="483" y="27"/>
                </a:lnTo>
                <a:lnTo>
                  <a:pt x="476" y="25"/>
                </a:lnTo>
                <a:lnTo>
                  <a:pt x="469" y="24"/>
                </a:lnTo>
                <a:lnTo>
                  <a:pt x="462" y="22"/>
                </a:lnTo>
                <a:lnTo>
                  <a:pt x="462" y="22"/>
                </a:lnTo>
                <a:lnTo>
                  <a:pt x="443" y="24"/>
                </a:lnTo>
                <a:lnTo>
                  <a:pt x="419" y="24"/>
                </a:lnTo>
                <a:lnTo>
                  <a:pt x="393" y="22"/>
                </a:lnTo>
                <a:lnTo>
                  <a:pt x="393" y="22"/>
                </a:lnTo>
                <a:lnTo>
                  <a:pt x="389" y="19"/>
                </a:lnTo>
                <a:lnTo>
                  <a:pt x="386" y="15"/>
                </a:lnTo>
                <a:lnTo>
                  <a:pt x="380" y="11"/>
                </a:lnTo>
                <a:lnTo>
                  <a:pt x="373" y="7"/>
                </a:lnTo>
                <a:lnTo>
                  <a:pt x="362" y="3"/>
                </a:lnTo>
                <a:lnTo>
                  <a:pt x="350" y="1"/>
                </a:lnTo>
                <a:lnTo>
                  <a:pt x="334" y="0"/>
                </a:lnTo>
                <a:lnTo>
                  <a:pt x="334" y="0"/>
                </a:lnTo>
                <a:lnTo>
                  <a:pt x="320" y="1"/>
                </a:lnTo>
                <a:lnTo>
                  <a:pt x="308" y="5"/>
                </a:lnTo>
                <a:lnTo>
                  <a:pt x="299" y="9"/>
                </a:lnTo>
                <a:lnTo>
                  <a:pt x="293" y="15"/>
                </a:lnTo>
                <a:lnTo>
                  <a:pt x="288" y="20"/>
                </a:lnTo>
                <a:lnTo>
                  <a:pt x="284" y="25"/>
                </a:lnTo>
                <a:lnTo>
                  <a:pt x="283" y="28"/>
                </a:lnTo>
                <a:lnTo>
                  <a:pt x="277" y="46"/>
                </a:lnTo>
                <a:lnTo>
                  <a:pt x="254" y="69"/>
                </a:lnTo>
                <a:lnTo>
                  <a:pt x="248" y="87"/>
                </a:lnTo>
                <a:lnTo>
                  <a:pt x="248" y="87"/>
                </a:lnTo>
                <a:lnTo>
                  <a:pt x="239" y="96"/>
                </a:lnTo>
                <a:lnTo>
                  <a:pt x="232" y="106"/>
                </a:lnTo>
                <a:lnTo>
                  <a:pt x="225" y="115"/>
                </a:lnTo>
                <a:lnTo>
                  <a:pt x="225" y="115"/>
                </a:lnTo>
                <a:lnTo>
                  <a:pt x="220" y="126"/>
                </a:lnTo>
                <a:lnTo>
                  <a:pt x="217" y="139"/>
                </a:lnTo>
                <a:lnTo>
                  <a:pt x="214" y="151"/>
                </a:lnTo>
                <a:lnTo>
                  <a:pt x="213" y="162"/>
                </a:lnTo>
                <a:lnTo>
                  <a:pt x="213" y="162"/>
                </a:lnTo>
                <a:lnTo>
                  <a:pt x="215" y="178"/>
                </a:lnTo>
                <a:lnTo>
                  <a:pt x="219" y="206"/>
                </a:lnTo>
                <a:lnTo>
                  <a:pt x="225" y="242"/>
                </a:lnTo>
                <a:lnTo>
                  <a:pt x="225" y="242"/>
                </a:lnTo>
                <a:lnTo>
                  <a:pt x="242" y="265"/>
                </a:lnTo>
                <a:lnTo>
                  <a:pt x="254" y="282"/>
                </a:lnTo>
                <a:lnTo>
                  <a:pt x="258" y="289"/>
                </a:lnTo>
                <a:lnTo>
                  <a:pt x="259" y="294"/>
                </a:lnTo>
                <a:lnTo>
                  <a:pt x="259" y="294"/>
                </a:lnTo>
                <a:lnTo>
                  <a:pt x="265" y="318"/>
                </a:lnTo>
                <a:lnTo>
                  <a:pt x="271" y="334"/>
                </a:lnTo>
                <a:lnTo>
                  <a:pt x="283" y="340"/>
                </a:lnTo>
                <a:lnTo>
                  <a:pt x="283" y="340"/>
                </a:lnTo>
                <a:lnTo>
                  <a:pt x="270" y="357"/>
                </a:lnTo>
                <a:lnTo>
                  <a:pt x="263" y="370"/>
                </a:lnTo>
                <a:lnTo>
                  <a:pt x="261" y="376"/>
                </a:lnTo>
                <a:lnTo>
                  <a:pt x="259" y="381"/>
                </a:lnTo>
                <a:lnTo>
                  <a:pt x="259" y="381"/>
                </a:lnTo>
                <a:lnTo>
                  <a:pt x="261" y="387"/>
                </a:lnTo>
                <a:lnTo>
                  <a:pt x="263" y="393"/>
                </a:lnTo>
                <a:lnTo>
                  <a:pt x="265" y="398"/>
                </a:lnTo>
                <a:lnTo>
                  <a:pt x="277" y="398"/>
                </a:lnTo>
                <a:lnTo>
                  <a:pt x="225" y="611"/>
                </a:lnTo>
                <a:lnTo>
                  <a:pt x="225" y="611"/>
                </a:lnTo>
                <a:lnTo>
                  <a:pt x="199" y="609"/>
                </a:lnTo>
                <a:lnTo>
                  <a:pt x="127" y="606"/>
                </a:lnTo>
                <a:lnTo>
                  <a:pt x="127" y="606"/>
                </a:lnTo>
                <a:lnTo>
                  <a:pt x="83" y="604"/>
                </a:lnTo>
                <a:lnTo>
                  <a:pt x="46" y="604"/>
                </a:lnTo>
                <a:lnTo>
                  <a:pt x="32" y="605"/>
                </a:lnTo>
                <a:lnTo>
                  <a:pt x="21" y="607"/>
                </a:lnTo>
                <a:lnTo>
                  <a:pt x="14" y="608"/>
                </a:lnTo>
                <a:lnTo>
                  <a:pt x="12" y="609"/>
                </a:lnTo>
                <a:lnTo>
                  <a:pt x="12" y="611"/>
                </a:lnTo>
                <a:lnTo>
                  <a:pt x="28" y="634"/>
                </a:lnTo>
                <a:lnTo>
                  <a:pt x="22" y="807"/>
                </a:lnTo>
                <a:lnTo>
                  <a:pt x="22" y="807"/>
                </a:lnTo>
                <a:lnTo>
                  <a:pt x="26" y="811"/>
                </a:lnTo>
                <a:lnTo>
                  <a:pt x="34" y="819"/>
                </a:lnTo>
                <a:lnTo>
                  <a:pt x="34" y="819"/>
                </a:lnTo>
                <a:lnTo>
                  <a:pt x="41" y="823"/>
                </a:lnTo>
                <a:lnTo>
                  <a:pt x="53" y="825"/>
                </a:lnTo>
                <a:lnTo>
                  <a:pt x="69" y="829"/>
                </a:lnTo>
                <a:lnTo>
                  <a:pt x="87" y="830"/>
                </a:lnTo>
                <a:lnTo>
                  <a:pt x="87" y="830"/>
                </a:lnTo>
                <a:close/>
                <a:moveTo>
                  <a:pt x="329" y="317"/>
                </a:moveTo>
                <a:lnTo>
                  <a:pt x="352" y="340"/>
                </a:lnTo>
                <a:lnTo>
                  <a:pt x="323" y="490"/>
                </a:lnTo>
                <a:lnTo>
                  <a:pt x="323" y="548"/>
                </a:lnTo>
                <a:lnTo>
                  <a:pt x="323" y="548"/>
                </a:lnTo>
                <a:lnTo>
                  <a:pt x="293" y="659"/>
                </a:lnTo>
                <a:lnTo>
                  <a:pt x="271" y="737"/>
                </a:lnTo>
                <a:lnTo>
                  <a:pt x="263" y="762"/>
                </a:lnTo>
                <a:lnTo>
                  <a:pt x="259" y="773"/>
                </a:lnTo>
                <a:lnTo>
                  <a:pt x="259" y="773"/>
                </a:lnTo>
                <a:lnTo>
                  <a:pt x="252" y="776"/>
                </a:lnTo>
                <a:lnTo>
                  <a:pt x="248" y="779"/>
                </a:lnTo>
                <a:lnTo>
                  <a:pt x="237" y="795"/>
                </a:lnTo>
                <a:lnTo>
                  <a:pt x="237" y="795"/>
                </a:lnTo>
                <a:lnTo>
                  <a:pt x="236" y="794"/>
                </a:lnTo>
                <a:lnTo>
                  <a:pt x="234" y="793"/>
                </a:lnTo>
                <a:lnTo>
                  <a:pt x="233" y="793"/>
                </a:lnTo>
                <a:lnTo>
                  <a:pt x="231" y="793"/>
                </a:lnTo>
                <a:lnTo>
                  <a:pt x="228" y="794"/>
                </a:lnTo>
                <a:lnTo>
                  <a:pt x="225" y="795"/>
                </a:lnTo>
                <a:lnTo>
                  <a:pt x="225" y="795"/>
                </a:lnTo>
                <a:lnTo>
                  <a:pt x="221" y="799"/>
                </a:lnTo>
                <a:lnTo>
                  <a:pt x="218" y="804"/>
                </a:lnTo>
                <a:lnTo>
                  <a:pt x="213" y="813"/>
                </a:lnTo>
                <a:lnTo>
                  <a:pt x="208" y="825"/>
                </a:lnTo>
                <a:lnTo>
                  <a:pt x="202" y="813"/>
                </a:lnTo>
                <a:lnTo>
                  <a:pt x="254" y="600"/>
                </a:lnTo>
                <a:lnTo>
                  <a:pt x="306" y="403"/>
                </a:lnTo>
                <a:lnTo>
                  <a:pt x="306" y="403"/>
                </a:lnTo>
                <a:lnTo>
                  <a:pt x="313" y="400"/>
                </a:lnTo>
                <a:lnTo>
                  <a:pt x="319" y="395"/>
                </a:lnTo>
                <a:lnTo>
                  <a:pt x="323" y="392"/>
                </a:lnTo>
                <a:lnTo>
                  <a:pt x="323" y="392"/>
                </a:lnTo>
                <a:lnTo>
                  <a:pt x="325" y="389"/>
                </a:lnTo>
                <a:lnTo>
                  <a:pt x="326" y="386"/>
                </a:lnTo>
                <a:lnTo>
                  <a:pt x="326" y="376"/>
                </a:lnTo>
                <a:lnTo>
                  <a:pt x="326" y="368"/>
                </a:lnTo>
                <a:lnTo>
                  <a:pt x="325" y="364"/>
                </a:lnTo>
                <a:lnTo>
                  <a:pt x="323" y="363"/>
                </a:lnTo>
                <a:lnTo>
                  <a:pt x="323" y="363"/>
                </a:lnTo>
                <a:lnTo>
                  <a:pt x="321" y="362"/>
                </a:lnTo>
                <a:lnTo>
                  <a:pt x="320" y="359"/>
                </a:lnTo>
                <a:lnTo>
                  <a:pt x="319" y="353"/>
                </a:lnTo>
                <a:lnTo>
                  <a:pt x="318" y="346"/>
                </a:lnTo>
                <a:lnTo>
                  <a:pt x="318" y="328"/>
                </a:lnTo>
                <a:lnTo>
                  <a:pt x="329" y="317"/>
                </a:lnTo>
                <a:close/>
                <a:moveTo>
                  <a:pt x="323" y="606"/>
                </a:moveTo>
                <a:lnTo>
                  <a:pt x="318" y="779"/>
                </a:lnTo>
                <a:lnTo>
                  <a:pt x="294" y="773"/>
                </a:lnTo>
                <a:lnTo>
                  <a:pt x="277" y="755"/>
                </a:lnTo>
                <a:lnTo>
                  <a:pt x="323" y="6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994185DD-6DD2-493E-B5E3-85FB6FD5FC5B}"/>
              </a:ext>
            </a:extLst>
          </p:cNvPr>
          <p:cNvSpPr>
            <a:spLocks noEditPoints="1"/>
          </p:cNvSpPr>
          <p:nvPr/>
        </p:nvSpPr>
        <p:spPr bwMode="auto">
          <a:xfrm>
            <a:off x="8148355" y="818710"/>
            <a:ext cx="968271" cy="1600318"/>
          </a:xfrm>
          <a:custGeom>
            <a:avLst/>
            <a:gdLst>
              <a:gd name="T0" fmla="*/ 466 w 743"/>
              <a:gd name="T1" fmla="*/ 71 h 1228"/>
              <a:gd name="T2" fmla="*/ 381 w 743"/>
              <a:gd name="T3" fmla="*/ 83 h 1228"/>
              <a:gd name="T4" fmla="*/ 272 w 743"/>
              <a:gd name="T5" fmla="*/ 225 h 1228"/>
              <a:gd name="T6" fmla="*/ 170 w 743"/>
              <a:gd name="T7" fmla="*/ 432 h 1228"/>
              <a:gd name="T8" fmla="*/ 157 w 743"/>
              <a:gd name="T9" fmla="*/ 464 h 1228"/>
              <a:gd name="T10" fmla="*/ 148 w 743"/>
              <a:gd name="T11" fmla="*/ 521 h 1228"/>
              <a:gd name="T12" fmla="*/ 118 w 743"/>
              <a:gd name="T13" fmla="*/ 709 h 1228"/>
              <a:gd name="T14" fmla="*/ 130 w 743"/>
              <a:gd name="T15" fmla="*/ 777 h 1228"/>
              <a:gd name="T16" fmla="*/ 76 w 743"/>
              <a:gd name="T17" fmla="*/ 869 h 1228"/>
              <a:gd name="T18" fmla="*/ 39 w 743"/>
              <a:gd name="T19" fmla="*/ 920 h 1228"/>
              <a:gd name="T20" fmla="*/ 1 w 743"/>
              <a:gd name="T21" fmla="*/ 970 h 1228"/>
              <a:gd name="T22" fmla="*/ 23 w 743"/>
              <a:gd name="T23" fmla="*/ 1064 h 1228"/>
              <a:gd name="T24" fmla="*/ 68 w 743"/>
              <a:gd name="T25" fmla="*/ 1103 h 1228"/>
              <a:gd name="T26" fmla="*/ 113 w 743"/>
              <a:gd name="T27" fmla="*/ 1111 h 1228"/>
              <a:gd name="T28" fmla="*/ 110 w 743"/>
              <a:gd name="T29" fmla="*/ 1030 h 1228"/>
              <a:gd name="T30" fmla="*/ 160 w 743"/>
              <a:gd name="T31" fmla="*/ 963 h 1228"/>
              <a:gd name="T32" fmla="*/ 272 w 743"/>
              <a:gd name="T33" fmla="*/ 1036 h 1228"/>
              <a:gd name="T34" fmla="*/ 304 w 743"/>
              <a:gd name="T35" fmla="*/ 1087 h 1228"/>
              <a:gd name="T36" fmla="*/ 316 w 743"/>
              <a:gd name="T37" fmla="*/ 1127 h 1228"/>
              <a:gd name="T38" fmla="*/ 162 w 743"/>
              <a:gd name="T39" fmla="*/ 1170 h 1228"/>
              <a:gd name="T40" fmla="*/ 420 w 743"/>
              <a:gd name="T41" fmla="*/ 1138 h 1228"/>
              <a:gd name="T42" fmla="*/ 517 w 743"/>
              <a:gd name="T43" fmla="*/ 1149 h 1228"/>
              <a:gd name="T44" fmla="*/ 536 w 743"/>
              <a:gd name="T45" fmla="*/ 1119 h 1228"/>
              <a:gd name="T46" fmla="*/ 474 w 743"/>
              <a:gd name="T47" fmla="*/ 1093 h 1228"/>
              <a:gd name="T48" fmla="*/ 443 w 743"/>
              <a:gd name="T49" fmla="*/ 1069 h 1228"/>
              <a:gd name="T50" fmla="*/ 445 w 743"/>
              <a:gd name="T51" fmla="*/ 1041 h 1228"/>
              <a:gd name="T52" fmla="*/ 516 w 743"/>
              <a:gd name="T53" fmla="*/ 690 h 1228"/>
              <a:gd name="T54" fmla="*/ 529 w 743"/>
              <a:gd name="T55" fmla="*/ 619 h 1228"/>
              <a:gd name="T56" fmla="*/ 569 w 743"/>
              <a:gd name="T57" fmla="*/ 448 h 1228"/>
              <a:gd name="T58" fmla="*/ 592 w 743"/>
              <a:gd name="T59" fmla="*/ 397 h 1228"/>
              <a:gd name="T60" fmla="*/ 569 w 743"/>
              <a:gd name="T61" fmla="*/ 347 h 1228"/>
              <a:gd name="T62" fmla="*/ 551 w 743"/>
              <a:gd name="T63" fmla="*/ 329 h 1228"/>
              <a:gd name="T64" fmla="*/ 557 w 743"/>
              <a:gd name="T65" fmla="*/ 267 h 1228"/>
              <a:gd name="T66" fmla="*/ 543 w 743"/>
              <a:gd name="T67" fmla="*/ 206 h 1228"/>
              <a:gd name="T68" fmla="*/ 598 w 743"/>
              <a:gd name="T69" fmla="*/ 206 h 1228"/>
              <a:gd name="T70" fmla="*/ 632 w 743"/>
              <a:gd name="T71" fmla="*/ 203 h 1228"/>
              <a:gd name="T72" fmla="*/ 642 w 743"/>
              <a:gd name="T73" fmla="*/ 184 h 1228"/>
              <a:gd name="T74" fmla="*/ 679 w 743"/>
              <a:gd name="T75" fmla="*/ 167 h 1228"/>
              <a:gd name="T76" fmla="*/ 724 w 743"/>
              <a:gd name="T77" fmla="*/ 160 h 1228"/>
              <a:gd name="T78" fmla="*/ 738 w 743"/>
              <a:gd name="T79" fmla="*/ 128 h 1228"/>
              <a:gd name="T80" fmla="*/ 732 w 743"/>
              <a:gd name="T81" fmla="*/ 63 h 1228"/>
              <a:gd name="T82" fmla="*/ 671 w 743"/>
              <a:gd name="T83" fmla="*/ 3 h 1228"/>
              <a:gd name="T84" fmla="*/ 606 w 743"/>
              <a:gd name="T85" fmla="*/ 14 h 1228"/>
              <a:gd name="T86" fmla="*/ 544 w 743"/>
              <a:gd name="T87" fmla="*/ 50 h 1228"/>
              <a:gd name="T88" fmla="*/ 438 w 743"/>
              <a:gd name="T89" fmla="*/ 577 h 1228"/>
              <a:gd name="T90" fmla="*/ 453 w 743"/>
              <a:gd name="T91" fmla="*/ 604 h 1228"/>
              <a:gd name="T92" fmla="*/ 472 w 743"/>
              <a:gd name="T93" fmla="*/ 656 h 1228"/>
              <a:gd name="T94" fmla="*/ 485 w 743"/>
              <a:gd name="T95" fmla="*/ 663 h 1228"/>
              <a:gd name="T96" fmla="*/ 400 w 743"/>
              <a:gd name="T97" fmla="*/ 977 h 1228"/>
              <a:gd name="T98" fmla="*/ 394 w 743"/>
              <a:gd name="T99" fmla="*/ 876 h 1228"/>
              <a:gd name="T100" fmla="*/ 424 w 743"/>
              <a:gd name="T101" fmla="*/ 622 h 1228"/>
              <a:gd name="T102" fmla="*/ 528 w 743"/>
              <a:gd name="T103" fmla="*/ 422 h 1228"/>
              <a:gd name="T104" fmla="*/ 517 w 743"/>
              <a:gd name="T105" fmla="*/ 540 h 1228"/>
              <a:gd name="T106" fmla="*/ 497 w 743"/>
              <a:gd name="T107" fmla="*/ 477 h 1228"/>
              <a:gd name="T108" fmla="*/ 492 w 743"/>
              <a:gd name="T109" fmla="*/ 448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3" h="1228">
                <a:moveTo>
                  <a:pt x="511" y="64"/>
                </a:moveTo>
                <a:lnTo>
                  <a:pt x="504" y="71"/>
                </a:lnTo>
                <a:lnTo>
                  <a:pt x="504" y="71"/>
                </a:lnTo>
                <a:lnTo>
                  <a:pt x="494" y="72"/>
                </a:lnTo>
                <a:lnTo>
                  <a:pt x="481" y="72"/>
                </a:lnTo>
                <a:lnTo>
                  <a:pt x="466" y="71"/>
                </a:lnTo>
                <a:lnTo>
                  <a:pt x="466" y="71"/>
                </a:lnTo>
                <a:lnTo>
                  <a:pt x="447" y="67"/>
                </a:lnTo>
                <a:lnTo>
                  <a:pt x="437" y="66"/>
                </a:lnTo>
                <a:lnTo>
                  <a:pt x="426" y="66"/>
                </a:lnTo>
                <a:lnTo>
                  <a:pt x="416" y="67"/>
                </a:lnTo>
                <a:lnTo>
                  <a:pt x="405" y="70"/>
                </a:lnTo>
                <a:lnTo>
                  <a:pt x="393" y="76"/>
                </a:lnTo>
                <a:lnTo>
                  <a:pt x="381" y="83"/>
                </a:lnTo>
                <a:lnTo>
                  <a:pt x="381" y="83"/>
                </a:lnTo>
                <a:lnTo>
                  <a:pt x="375" y="89"/>
                </a:lnTo>
                <a:lnTo>
                  <a:pt x="367" y="97"/>
                </a:lnTo>
                <a:lnTo>
                  <a:pt x="349" y="119"/>
                </a:lnTo>
                <a:lnTo>
                  <a:pt x="329" y="144"/>
                </a:lnTo>
                <a:lnTo>
                  <a:pt x="308" y="172"/>
                </a:lnTo>
                <a:lnTo>
                  <a:pt x="272" y="225"/>
                </a:lnTo>
                <a:lnTo>
                  <a:pt x="260" y="245"/>
                </a:lnTo>
                <a:lnTo>
                  <a:pt x="252" y="257"/>
                </a:lnTo>
                <a:lnTo>
                  <a:pt x="252" y="257"/>
                </a:lnTo>
                <a:lnTo>
                  <a:pt x="216" y="343"/>
                </a:lnTo>
                <a:lnTo>
                  <a:pt x="187" y="412"/>
                </a:lnTo>
                <a:lnTo>
                  <a:pt x="187" y="412"/>
                </a:lnTo>
                <a:lnTo>
                  <a:pt x="170" y="432"/>
                </a:lnTo>
                <a:lnTo>
                  <a:pt x="158" y="447"/>
                </a:lnTo>
                <a:lnTo>
                  <a:pt x="156" y="453"/>
                </a:lnTo>
                <a:lnTo>
                  <a:pt x="155" y="456"/>
                </a:lnTo>
                <a:lnTo>
                  <a:pt x="155" y="457"/>
                </a:lnTo>
                <a:lnTo>
                  <a:pt x="155" y="457"/>
                </a:lnTo>
                <a:lnTo>
                  <a:pt x="156" y="459"/>
                </a:lnTo>
                <a:lnTo>
                  <a:pt x="157" y="464"/>
                </a:lnTo>
                <a:lnTo>
                  <a:pt x="157" y="477"/>
                </a:lnTo>
                <a:lnTo>
                  <a:pt x="157" y="489"/>
                </a:lnTo>
                <a:lnTo>
                  <a:pt x="156" y="494"/>
                </a:lnTo>
                <a:lnTo>
                  <a:pt x="155" y="495"/>
                </a:lnTo>
                <a:lnTo>
                  <a:pt x="155" y="495"/>
                </a:lnTo>
                <a:lnTo>
                  <a:pt x="152" y="502"/>
                </a:lnTo>
                <a:lnTo>
                  <a:pt x="148" y="521"/>
                </a:lnTo>
                <a:lnTo>
                  <a:pt x="133" y="579"/>
                </a:lnTo>
                <a:lnTo>
                  <a:pt x="127" y="614"/>
                </a:lnTo>
                <a:lnTo>
                  <a:pt x="121" y="646"/>
                </a:lnTo>
                <a:lnTo>
                  <a:pt x="118" y="674"/>
                </a:lnTo>
                <a:lnTo>
                  <a:pt x="117" y="695"/>
                </a:lnTo>
                <a:lnTo>
                  <a:pt x="117" y="695"/>
                </a:lnTo>
                <a:lnTo>
                  <a:pt x="118" y="709"/>
                </a:lnTo>
                <a:lnTo>
                  <a:pt x="120" y="724"/>
                </a:lnTo>
                <a:lnTo>
                  <a:pt x="123" y="735"/>
                </a:lnTo>
                <a:lnTo>
                  <a:pt x="126" y="746"/>
                </a:lnTo>
                <a:lnTo>
                  <a:pt x="133" y="760"/>
                </a:lnTo>
                <a:lnTo>
                  <a:pt x="136" y="765"/>
                </a:lnTo>
                <a:lnTo>
                  <a:pt x="136" y="765"/>
                </a:lnTo>
                <a:lnTo>
                  <a:pt x="130" y="777"/>
                </a:lnTo>
                <a:lnTo>
                  <a:pt x="123" y="791"/>
                </a:lnTo>
                <a:lnTo>
                  <a:pt x="110" y="810"/>
                </a:lnTo>
                <a:lnTo>
                  <a:pt x="110" y="810"/>
                </a:lnTo>
                <a:lnTo>
                  <a:pt x="98" y="831"/>
                </a:lnTo>
                <a:lnTo>
                  <a:pt x="89" y="847"/>
                </a:lnTo>
                <a:lnTo>
                  <a:pt x="81" y="863"/>
                </a:lnTo>
                <a:lnTo>
                  <a:pt x="76" y="869"/>
                </a:lnTo>
                <a:lnTo>
                  <a:pt x="71" y="875"/>
                </a:lnTo>
                <a:lnTo>
                  <a:pt x="71" y="875"/>
                </a:lnTo>
                <a:lnTo>
                  <a:pt x="60" y="885"/>
                </a:lnTo>
                <a:lnTo>
                  <a:pt x="46" y="896"/>
                </a:lnTo>
                <a:lnTo>
                  <a:pt x="32" y="907"/>
                </a:lnTo>
                <a:lnTo>
                  <a:pt x="39" y="920"/>
                </a:lnTo>
                <a:lnTo>
                  <a:pt x="39" y="920"/>
                </a:lnTo>
                <a:lnTo>
                  <a:pt x="30" y="925"/>
                </a:lnTo>
                <a:lnTo>
                  <a:pt x="21" y="931"/>
                </a:lnTo>
                <a:lnTo>
                  <a:pt x="13" y="939"/>
                </a:lnTo>
                <a:lnTo>
                  <a:pt x="13" y="939"/>
                </a:lnTo>
                <a:lnTo>
                  <a:pt x="7" y="947"/>
                </a:lnTo>
                <a:lnTo>
                  <a:pt x="4" y="958"/>
                </a:lnTo>
                <a:lnTo>
                  <a:pt x="1" y="970"/>
                </a:lnTo>
                <a:lnTo>
                  <a:pt x="0" y="984"/>
                </a:lnTo>
                <a:lnTo>
                  <a:pt x="0" y="984"/>
                </a:lnTo>
                <a:lnTo>
                  <a:pt x="1" y="994"/>
                </a:lnTo>
                <a:lnTo>
                  <a:pt x="4" y="1007"/>
                </a:lnTo>
                <a:lnTo>
                  <a:pt x="7" y="1021"/>
                </a:lnTo>
                <a:lnTo>
                  <a:pt x="12" y="1037"/>
                </a:lnTo>
                <a:lnTo>
                  <a:pt x="23" y="1064"/>
                </a:lnTo>
                <a:lnTo>
                  <a:pt x="29" y="1075"/>
                </a:lnTo>
                <a:lnTo>
                  <a:pt x="32" y="1081"/>
                </a:lnTo>
                <a:lnTo>
                  <a:pt x="32" y="1081"/>
                </a:lnTo>
                <a:lnTo>
                  <a:pt x="38" y="1086"/>
                </a:lnTo>
                <a:lnTo>
                  <a:pt x="46" y="1090"/>
                </a:lnTo>
                <a:lnTo>
                  <a:pt x="56" y="1097"/>
                </a:lnTo>
                <a:lnTo>
                  <a:pt x="68" y="1103"/>
                </a:lnTo>
                <a:lnTo>
                  <a:pt x="80" y="1108"/>
                </a:lnTo>
                <a:lnTo>
                  <a:pt x="92" y="1113"/>
                </a:lnTo>
                <a:lnTo>
                  <a:pt x="102" y="1114"/>
                </a:lnTo>
                <a:lnTo>
                  <a:pt x="106" y="1114"/>
                </a:lnTo>
                <a:lnTo>
                  <a:pt x="110" y="1113"/>
                </a:lnTo>
                <a:lnTo>
                  <a:pt x="110" y="1113"/>
                </a:lnTo>
                <a:lnTo>
                  <a:pt x="113" y="1111"/>
                </a:lnTo>
                <a:lnTo>
                  <a:pt x="115" y="1107"/>
                </a:lnTo>
                <a:lnTo>
                  <a:pt x="117" y="1102"/>
                </a:lnTo>
                <a:lnTo>
                  <a:pt x="118" y="1096"/>
                </a:lnTo>
                <a:lnTo>
                  <a:pt x="118" y="1083"/>
                </a:lnTo>
                <a:lnTo>
                  <a:pt x="117" y="1068"/>
                </a:lnTo>
                <a:lnTo>
                  <a:pt x="112" y="1041"/>
                </a:lnTo>
                <a:lnTo>
                  <a:pt x="110" y="1030"/>
                </a:lnTo>
                <a:lnTo>
                  <a:pt x="130" y="1022"/>
                </a:lnTo>
                <a:lnTo>
                  <a:pt x="130" y="1022"/>
                </a:lnTo>
                <a:lnTo>
                  <a:pt x="139" y="1005"/>
                </a:lnTo>
                <a:lnTo>
                  <a:pt x="148" y="988"/>
                </a:lnTo>
                <a:lnTo>
                  <a:pt x="155" y="971"/>
                </a:lnTo>
                <a:lnTo>
                  <a:pt x="155" y="971"/>
                </a:lnTo>
                <a:lnTo>
                  <a:pt x="160" y="963"/>
                </a:lnTo>
                <a:lnTo>
                  <a:pt x="166" y="952"/>
                </a:lnTo>
                <a:lnTo>
                  <a:pt x="181" y="930"/>
                </a:lnTo>
                <a:lnTo>
                  <a:pt x="198" y="908"/>
                </a:lnTo>
                <a:lnTo>
                  <a:pt x="207" y="894"/>
                </a:lnTo>
                <a:lnTo>
                  <a:pt x="207" y="894"/>
                </a:lnTo>
                <a:lnTo>
                  <a:pt x="239" y="835"/>
                </a:lnTo>
                <a:lnTo>
                  <a:pt x="272" y="1036"/>
                </a:lnTo>
                <a:lnTo>
                  <a:pt x="285" y="1041"/>
                </a:lnTo>
                <a:lnTo>
                  <a:pt x="310" y="1068"/>
                </a:lnTo>
                <a:lnTo>
                  <a:pt x="310" y="1068"/>
                </a:lnTo>
                <a:lnTo>
                  <a:pt x="306" y="1074"/>
                </a:lnTo>
                <a:lnTo>
                  <a:pt x="304" y="1080"/>
                </a:lnTo>
                <a:lnTo>
                  <a:pt x="304" y="1083"/>
                </a:lnTo>
                <a:lnTo>
                  <a:pt x="304" y="1087"/>
                </a:lnTo>
                <a:lnTo>
                  <a:pt x="304" y="1087"/>
                </a:lnTo>
                <a:lnTo>
                  <a:pt x="307" y="1103"/>
                </a:lnTo>
                <a:lnTo>
                  <a:pt x="310" y="1113"/>
                </a:lnTo>
                <a:lnTo>
                  <a:pt x="336" y="1113"/>
                </a:lnTo>
                <a:lnTo>
                  <a:pt x="336" y="1113"/>
                </a:lnTo>
                <a:lnTo>
                  <a:pt x="324" y="1120"/>
                </a:lnTo>
                <a:lnTo>
                  <a:pt x="316" y="1127"/>
                </a:lnTo>
                <a:lnTo>
                  <a:pt x="310" y="1132"/>
                </a:lnTo>
                <a:lnTo>
                  <a:pt x="310" y="1132"/>
                </a:lnTo>
                <a:lnTo>
                  <a:pt x="308" y="1137"/>
                </a:lnTo>
                <a:lnTo>
                  <a:pt x="308" y="1144"/>
                </a:lnTo>
                <a:lnTo>
                  <a:pt x="310" y="1151"/>
                </a:lnTo>
                <a:lnTo>
                  <a:pt x="168" y="1145"/>
                </a:lnTo>
                <a:lnTo>
                  <a:pt x="162" y="1170"/>
                </a:lnTo>
                <a:lnTo>
                  <a:pt x="175" y="1183"/>
                </a:lnTo>
                <a:lnTo>
                  <a:pt x="562" y="1228"/>
                </a:lnTo>
                <a:lnTo>
                  <a:pt x="562" y="1190"/>
                </a:lnTo>
                <a:lnTo>
                  <a:pt x="434" y="1170"/>
                </a:lnTo>
                <a:lnTo>
                  <a:pt x="426" y="1158"/>
                </a:lnTo>
                <a:lnTo>
                  <a:pt x="420" y="1138"/>
                </a:lnTo>
                <a:lnTo>
                  <a:pt x="420" y="1138"/>
                </a:lnTo>
                <a:lnTo>
                  <a:pt x="432" y="1141"/>
                </a:lnTo>
                <a:lnTo>
                  <a:pt x="460" y="1146"/>
                </a:lnTo>
                <a:lnTo>
                  <a:pt x="489" y="1151"/>
                </a:lnTo>
                <a:lnTo>
                  <a:pt x="503" y="1152"/>
                </a:lnTo>
                <a:lnTo>
                  <a:pt x="511" y="1151"/>
                </a:lnTo>
                <a:lnTo>
                  <a:pt x="511" y="1151"/>
                </a:lnTo>
                <a:lnTo>
                  <a:pt x="517" y="1149"/>
                </a:lnTo>
                <a:lnTo>
                  <a:pt x="522" y="1145"/>
                </a:lnTo>
                <a:lnTo>
                  <a:pt x="526" y="1140"/>
                </a:lnTo>
                <a:lnTo>
                  <a:pt x="531" y="1134"/>
                </a:lnTo>
                <a:lnTo>
                  <a:pt x="536" y="1125"/>
                </a:lnTo>
                <a:lnTo>
                  <a:pt x="537" y="1121"/>
                </a:lnTo>
                <a:lnTo>
                  <a:pt x="536" y="1119"/>
                </a:lnTo>
                <a:lnTo>
                  <a:pt x="536" y="1119"/>
                </a:lnTo>
                <a:lnTo>
                  <a:pt x="529" y="1116"/>
                </a:lnTo>
                <a:lnTo>
                  <a:pt x="514" y="1112"/>
                </a:lnTo>
                <a:lnTo>
                  <a:pt x="498" y="1107"/>
                </a:lnTo>
                <a:lnTo>
                  <a:pt x="491" y="1103"/>
                </a:lnTo>
                <a:lnTo>
                  <a:pt x="485" y="1100"/>
                </a:lnTo>
                <a:lnTo>
                  <a:pt x="485" y="1100"/>
                </a:lnTo>
                <a:lnTo>
                  <a:pt x="474" y="1093"/>
                </a:lnTo>
                <a:lnTo>
                  <a:pt x="462" y="1088"/>
                </a:lnTo>
                <a:lnTo>
                  <a:pt x="451" y="1082"/>
                </a:lnTo>
                <a:lnTo>
                  <a:pt x="448" y="1078"/>
                </a:lnTo>
                <a:lnTo>
                  <a:pt x="445" y="1074"/>
                </a:lnTo>
                <a:lnTo>
                  <a:pt x="445" y="1074"/>
                </a:lnTo>
                <a:lnTo>
                  <a:pt x="444" y="1071"/>
                </a:lnTo>
                <a:lnTo>
                  <a:pt x="443" y="1069"/>
                </a:lnTo>
                <a:lnTo>
                  <a:pt x="441" y="1068"/>
                </a:lnTo>
                <a:lnTo>
                  <a:pt x="439" y="1068"/>
                </a:lnTo>
                <a:lnTo>
                  <a:pt x="438" y="1066"/>
                </a:lnTo>
                <a:lnTo>
                  <a:pt x="439" y="1062"/>
                </a:lnTo>
                <a:lnTo>
                  <a:pt x="439" y="1062"/>
                </a:lnTo>
                <a:lnTo>
                  <a:pt x="444" y="1047"/>
                </a:lnTo>
                <a:lnTo>
                  <a:pt x="445" y="1041"/>
                </a:lnTo>
                <a:lnTo>
                  <a:pt x="420" y="1030"/>
                </a:lnTo>
                <a:lnTo>
                  <a:pt x="420" y="1016"/>
                </a:lnTo>
                <a:lnTo>
                  <a:pt x="498" y="701"/>
                </a:lnTo>
                <a:lnTo>
                  <a:pt x="498" y="701"/>
                </a:lnTo>
                <a:lnTo>
                  <a:pt x="506" y="696"/>
                </a:lnTo>
                <a:lnTo>
                  <a:pt x="513" y="693"/>
                </a:lnTo>
                <a:lnTo>
                  <a:pt x="516" y="690"/>
                </a:lnTo>
                <a:lnTo>
                  <a:pt x="517" y="688"/>
                </a:lnTo>
                <a:lnTo>
                  <a:pt x="524" y="669"/>
                </a:lnTo>
                <a:lnTo>
                  <a:pt x="530" y="650"/>
                </a:lnTo>
                <a:lnTo>
                  <a:pt x="530" y="650"/>
                </a:lnTo>
                <a:lnTo>
                  <a:pt x="531" y="643"/>
                </a:lnTo>
                <a:lnTo>
                  <a:pt x="531" y="635"/>
                </a:lnTo>
                <a:lnTo>
                  <a:pt x="529" y="619"/>
                </a:lnTo>
                <a:lnTo>
                  <a:pt x="525" y="604"/>
                </a:lnTo>
                <a:lnTo>
                  <a:pt x="524" y="599"/>
                </a:lnTo>
                <a:lnTo>
                  <a:pt x="562" y="450"/>
                </a:lnTo>
                <a:lnTo>
                  <a:pt x="562" y="450"/>
                </a:lnTo>
                <a:lnTo>
                  <a:pt x="565" y="450"/>
                </a:lnTo>
                <a:lnTo>
                  <a:pt x="566" y="450"/>
                </a:lnTo>
                <a:lnTo>
                  <a:pt x="569" y="448"/>
                </a:lnTo>
                <a:lnTo>
                  <a:pt x="572" y="445"/>
                </a:lnTo>
                <a:lnTo>
                  <a:pt x="575" y="440"/>
                </a:lnTo>
                <a:lnTo>
                  <a:pt x="579" y="434"/>
                </a:lnTo>
                <a:lnTo>
                  <a:pt x="581" y="425"/>
                </a:lnTo>
                <a:lnTo>
                  <a:pt x="581" y="425"/>
                </a:lnTo>
                <a:lnTo>
                  <a:pt x="587" y="407"/>
                </a:lnTo>
                <a:lnTo>
                  <a:pt x="592" y="397"/>
                </a:lnTo>
                <a:lnTo>
                  <a:pt x="592" y="393"/>
                </a:lnTo>
                <a:lnTo>
                  <a:pt x="592" y="389"/>
                </a:lnTo>
                <a:lnTo>
                  <a:pt x="591" y="384"/>
                </a:lnTo>
                <a:lnTo>
                  <a:pt x="588" y="379"/>
                </a:lnTo>
                <a:lnTo>
                  <a:pt x="588" y="379"/>
                </a:lnTo>
                <a:lnTo>
                  <a:pt x="575" y="357"/>
                </a:lnTo>
                <a:lnTo>
                  <a:pt x="569" y="347"/>
                </a:lnTo>
                <a:lnTo>
                  <a:pt x="566" y="344"/>
                </a:lnTo>
                <a:lnTo>
                  <a:pt x="562" y="341"/>
                </a:lnTo>
                <a:lnTo>
                  <a:pt x="562" y="341"/>
                </a:lnTo>
                <a:lnTo>
                  <a:pt x="553" y="335"/>
                </a:lnTo>
                <a:lnTo>
                  <a:pt x="549" y="334"/>
                </a:lnTo>
                <a:lnTo>
                  <a:pt x="549" y="334"/>
                </a:lnTo>
                <a:lnTo>
                  <a:pt x="551" y="329"/>
                </a:lnTo>
                <a:lnTo>
                  <a:pt x="556" y="319"/>
                </a:lnTo>
                <a:lnTo>
                  <a:pt x="561" y="303"/>
                </a:lnTo>
                <a:lnTo>
                  <a:pt x="562" y="296"/>
                </a:lnTo>
                <a:lnTo>
                  <a:pt x="562" y="289"/>
                </a:lnTo>
                <a:lnTo>
                  <a:pt x="562" y="289"/>
                </a:lnTo>
                <a:lnTo>
                  <a:pt x="560" y="277"/>
                </a:lnTo>
                <a:lnTo>
                  <a:pt x="557" y="267"/>
                </a:lnTo>
                <a:lnTo>
                  <a:pt x="556" y="262"/>
                </a:lnTo>
                <a:lnTo>
                  <a:pt x="556" y="257"/>
                </a:lnTo>
                <a:lnTo>
                  <a:pt x="556" y="257"/>
                </a:lnTo>
                <a:lnTo>
                  <a:pt x="555" y="252"/>
                </a:lnTo>
                <a:lnTo>
                  <a:pt x="553" y="244"/>
                </a:lnTo>
                <a:lnTo>
                  <a:pt x="549" y="232"/>
                </a:lnTo>
                <a:lnTo>
                  <a:pt x="543" y="206"/>
                </a:lnTo>
                <a:lnTo>
                  <a:pt x="543" y="206"/>
                </a:lnTo>
                <a:lnTo>
                  <a:pt x="553" y="206"/>
                </a:lnTo>
                <a:lnTo>
                  <a:pt x="566" y="206"/>
                </a:lnTo>
                <a:lnTo>
                  <a:pt x="581" y="206"/>
                </a:lnTo>
                <a:lnTo>
                  <a:pt x="581" y="206"/>
                </a:lnTo>
                <a:lnTo>
                  <a:pt x="591" y="206"/>
                </a:lnTo>
                <a:lnTo>
                  <a:pt x="598" y="206"/>
                </a:lnTo>
                <a:lnTo>
                  <a:pt x="610" y="203"/>
                </a:lnTo>
                <a:lnTo>
                  <a:pt x="618" y="201"/>
                </a:lnTo>
                <a:lnTo>
                  <a:pt x="621" y="200"/>
                </a:lnTo>
                <a:lnTo>
                  <a:pt x="621" y="200"/>
                </a:lnTo>
                <a:lnTo>
                  <a:pt x="623" y="201"/>
                </a:lnTo>
                <a:lnTo>
                  <a:pt x="630" y="202"/>
                </a:lnTo>
                <a:lnTo>
                  <a:pt x="632" y="203"/>
                </a:lnTo>
                <a:lnTo>
                  <a:pt x="636" y="203"/>
                </a:lnTo>
                <a:lnTo>
                  <a:pt x="638" y="202"/>
                </a:lnTo>
                <a:lnTo>
                  <a:pt x="640" y="200"/>
                </a:lnTo>
                <a:lnTo>
                  <a:pt x="640" y="200"/>
                </a:lnTo>
                <a:lnTo>
                  <a:pt x="641" y="194"/>
                </a:lnTo>
                <a:lnTo>
                  <a:pt x="641" y="189"/>
                </a:lnTo>
                <a:lnTo>
                  <a:pt x="642" y="184"/>
                </a:lnTo>
                <a:lnTo>
                  <a:pt x="643" y="182"/>
                </a:lnTo>
                <a:lnTo>
                  <a:pt x="647" y="179"/>
                </a:lnTo>
                <a:lnTo>
                  <a:pt x="647" y="179"/>
                </a:lnTo>
                <a:lnTo>
                  <a:pt x="660" y="173"/>
                </a:lnTo>
                <a:lnTo>
                  <a:pt x="668" y="170"/>
                </a:lnTo>
                <a:lnTo>
                  <a:pt x="679" y="167"/>
                </a:lnTo>
                <a:lnTo>
                  <a:pt x="679" y="167"/>
                </a:lnTo>
                <a:lnTo>
                  <a:pt x="684" y="166"/>
                </a:lnTo>
                <a:lnTo>
                  <a:pt x="688" y="166"/>
                </a:lnTo>
                <a:lnTo>
                  <a:pt x="697" y="169"/>
                </a:lnTo>
                <a:lnTo>
                  <a:pt x="703" y="172"/>
                </a:lnTo>
                <a:lnTo>
                  <a:pt x="704" y="173"/>
                </a:lnTo>
                <a:lnTo>
                  <a:pt x="711" y="187"/>
                </a:lnTo>
                <a:lnTo>
                  <a:pt x="724" y="160"/>
                </a:lnTo>
                <a:lnTo>
                  <a:pt x="743" y="173"/>
                </a:lnTo>
                <a:lnTo>
                  <a:pt x="743" y="173"/>
                </a:lnTo>
                <a:lnTo>
                  <a:pt x="740" y="162"/>
                </a:lnTo>
                <a:lnTo>
                  <a:pt x="737" y="151"/>
                </a:lnTo>
                <a:lnTo>
                  <a:pt x="737" y="141"/>
                </a:lnTo>
                <a:lnTo>
                  <a:pt x="737" y="141"/>
                </a:lnTo>
                <a:lnTo>
                  <a:pt x="738" y="128"/>
                </a:lnTo>
                <a:lnTo>
                  <a:pt x="740" y="108"/>
                </a:lnTo>
                <a:lnTo>
                  <a:pt x="741" y="97"/>
                </a:lnTo>
                <a:lnTo>
                  <a:pt x="740" y="88"/>
                </a:lnTo>
                <a:lnTo>
                  <a:pt x="740" y="78"/>
                </a:lnTo>
                <a:lnTo>
                  <a:pt x="737" y="71"/>
                </a:lnTo>
                <a:lnTo>
                  <a:pt x="737" y="71"/>
                </a:lnTo>
                <a:lnTo>
                  <a:pt x="732" y="63"/>
                </a:lnTo>
                <a:lnTo>
                  <a:pt x="725" y="52"/>
                </a:lnTo>
                <a:lnTo>
                  <a:pt x="717" y="39"/>
                </a:lnTo>
                <a:lnTo>
                  <a:pt x="705" y="27"/>
                </a:lnTo>
                <a:lnTo>
                  <a:pt x="693" y="15"/>
                </a:lnTo>
                <a:lnTo>
                  <a:pt x="686" y="10"/>
                </a:lnTo>
                <a:lnTo>
                  <a:pt x="679" y="7"/>
                </a:lnTo>
                <a:lnTo>
                  <a:pt x="671" y="3"/>
                </a:lnTo>
                <a:lnTo>
                  <a:pt x="662" y="1"/>
                </a:lnTo>
                <a:lnTo>
                  <a:pt x="655" y="0"/>
                </a:lnTo>
                <a:lnTo>
                  <a:pt x="647" y="0"/>
                </a:lnTo>
                <a:lnTo>
                  <a:pt x="647" y="0"/>
                </a:lnTo>
                <a:lnTo>
                  <a:pt x="630" y="3"/>
                </a:lnTo>
                <a:lnTo>
                  <a:pt x="617" y="8"/>
                </a:lnTo>
                <a:lnTo>
                  <a:pt x="606" y="14"/>
                </a:lnTo>
                <a:lnTo>
                  <a:pt x="595" y="21"/>
                </a:lnTo>
                <a:lnTo>
                  <a:pt x="579" y="34"/>
                </a:lnTo>
                <a:lnTo>
                  <a:pt x="570" y="40"/>
                </a:lnTo>
                <a:lnTo>
                  <a:pt x="562" y="45"/>
                </a:lnTo>
                <a:lnTo>
                  <a:pt x="562" y="45"/>
                </a:lnTo>
                <a:lnTo>
                  <a:pt x="554" y="48"/>
                </a:lnTo>
                <a:lnTo>
                  <a:pt x="544" y="50"/>
                </a:lnTo>
                <a:lnTo>
                  <a:pt x="528" y="52"/>
                </a:lnTo>
                <a:lnTo>
                  <a:pt x="516" y="52"/>
                </a:lnTo>
                <a:lnTo>
                  <a:pt x="511" y="51"/>
                </a:lnTo>
                <a:lnTo>
                  <a:pt x="511" y="64"/>
                </a:lnTo>
                <a:close/>
                <a:moveTo>
                  <a:pt x="434" y="572"/>
                </a:moveTo>
                <a:lnTo>
                  <a:pt x="434" y="572"/>
                </a:lnTo>
                <a:lnTo>
                  <a:pt x="438" y="577"/>
                </a:lnTo>
                <a:lnTo>
                  <a:pt x="443" y="582"/>
                </a:lnTo>
                <a:lnTo>
                  <a:pt x="445" y="585"/>
                </a:lnTo>
                <a:lnTo>
                  <a:pt x="445" y="585"/>
                </a:lnTo>
                <a:lnTo>
                  <a:pt x="450" y="595"/>
                </a:lnTo>
                <a:lnTo>
                  <a:pt x="451" y="601"/>
                </a:lnTo>
                <a:lnTo>
                  <a:pt x="453" y="604"/>
                </a:lnTo>
                <a:lnTo>
                  <a:pt x="453" y="604"/>
                </a:lnTo>
                <a:lnTo>
                  <a:pt x="453" y="609"/>
                </a:lnTo>
                <a:lnTo>
                  <a:pt x="455" y="615"/>
                </a:lnTo>
                <a:lnTo>
                  <a:pt x="459" y="624"/>
                </a:lnTo>
                <a:lnTo>
                  <a:pt x="466" y="624"/>
                </a:lnTo>
                <a:lnTo>
                  <a:pt x="466" y="624"/>
                </a:lnTo>
                <a:lnTo>
                  <a:pt x="472" y="656"/>
                </a:lnTo>
                <a:lnTo>
                  <a:pt x="472" y="656"/>
                </a:lnTo>
                <a:lnTo>
                  <a:pt x="474" y="665"/>
                </a:lnTo>
                <a:lnTo>
                  <a:pt x="475" y="669"/>
                </a:lnTo>
                <a:lnTo>
                  <a:pt x="476" y="669"/>
                </a:lnTo>
                <a:lnTo>
                  <a:pt x="479" y="669"/>
                </a:lnTo>
                <a:lnTo>
                  <a:pt x="479" y="669"/>
                </a:lnTo>
                <a:lnTo>
                  <a:pt x="484" y="664"/>
                </a:lnTo>
                <a:lnTo>
                  <a:pt x="485" y="663"/>
                </a:lnTo>
                <a:lnTo>
                  <a:pt x="485" y="663"/>
                </a:lnTo>
                <a:lnTo>
                  <a:pt x="485" y="671"/>
                </a:lnTo>
                <a:lnTo>
                  <a:pt x="485" y="682"/>
                </a:lnTo>
                <a:lnTo>
                  <a:pt x="485" y="682"/>
                </a:lnTo>
                <a:lnTo>
                  <a:pt x="485" y="687"/>
                </a:lnTo>
                <a:lnTo>
                  <a:pt x="485" y="688"/>
                </a:lnTo>
                <a:lnTo>
                  <a:pt x="400" y="977"/>
                </a:lnTo>
                <a:lnTo>
                  <a:pt x="400" y="977"/>
                </a:lnTo>
                <a:lnTo>
                  <a:pt x="399" y="934"/>
                </a:lnTo>
                <a:lnTo>
                  <a:pt x="397" y="902"/>
                </a:lnTo>
                <a:lnTo>
                  <a:pt x="395" y="889"/>
                </a:lnTo>
                <a:lnTo>
                  <a:pt x="394" y="881"/>
                </a:lnTo>
                <a:lnTo>
                  <a:pt x="394" y="881"/>
                </a:lnTo>
                <a:lnTo>
                  <a:pt x="394" y="876"/>
                </a:lnTo>
                <a:lnTo>
                  <a:pt x="394" y="869"/>
                </a:lnTo>
                <a:lnTo>
                  <a:pt x="395" y="844"/>
                </a:lnTo>
                <a:lnTo>
                  <a:pt x="403" y="774"/>
                </a:lnTo>
                <a:lnTo>
                  <a:pt x="413" y="699"/>
                </a:lnTo>
                <a:lnTo>
                  <a:pt x="420" y="650"/>
                </a:lnTo>
                <a:lnTo>
                  <a:pt x="420" y="650"/>
                </a:lnTo>
                <a:lnTo>
                  <a:pt x="424" y="622"/>
                </a:lnTo>
                <a:lnTo>
                  <a:pt x="425" y="597"/>
                </a:lnTo>
                <a:lnTo>
                  <a:pt x="426" y="572"/>
                </a:lnTo>
                <a:lnTo>
                  <a:pt x="434" y="572"/>
                </a:lnTo>
                <a:close/>
                <a:moveTo>
                  <a:pt x="524" y="385"/>
                </a:moveTo>
                <a:lnTo>
                  <a:pt x="524" y="385"/>
                </a:lnTo>
                <a:lnTo>
                  <a:pt x="525" y="407"/>
                </a:lnTo>
                <a:lnTo>
                  <a:pt x="528" y="422"/>
                </a:lnTo>
                <a:lnTo>
                  <a:pt x="529" y="427"/>
                </a:lnTo>
                <a:lnTo>
                  <a:pt x="530" y="431"/>
                </a:lnTo>
                <a:lnTo>
                  <a:pt x="530" y="431"/>
                </a:lnTo>
                <a:lnTo>
                  <a:pt x="534" y="434"/>
                </a:lnTo>
                <a:lnTo>
                  <a:pt x="537" y="435"/>
                </a:lnTo>
                <a:lnTo>
                  <a:pt x="543" y="438"/>
                </a:lnTo>
                <a:lnTo>
                  <a:pt x="517" y="540"/>
                </a:lnTo>
                <a:lnTo>
                  <a:pt x="517" y="540"/>
                </a:lnTo>
                <a:lnTo>
                  <a:pt x="511" y="522"/>
                </a:lnTo>
                <a:lnTo>
                  <a:pt x="507" y="508"/>
                </a:lnTo>
                <a:lnTo>
                  <a:pt x="504" y="495"/>
                </a:lnTo>
                <a:lnTo>
                  <a:pt x="504" y="495"/>
                </a:lnTo>
                <a:lnTo>
                  <a:pt x="501" y="485"/>
                </a:lnTo>
                <a:lnTo>
                  <a:pt x="497" y="477"/>
                </a:lnTo>
                <a:lnTo>
                  <a:pt x="491" y="470"/>
                </a:lnTo>
                <a:lnTo>
                  <a:pt x="491" y="470"/>
                </a:lnTo>
                <a:lnTo>
                  <a:pt x="491" y="468"/>
                </a:lnTo>
                <a:lnTo>
                  <a:pt x="491" y="464"/>
                </a:lnTo>
                <a:lnTo>
                  <a:pt x="491" y="457"/>
                </a:lnTo>
                <a:lnTo>
                  <a:pt x="491" y="457"/>
                </a:lnTo>
                <a:lnTo>
                  <a:pt x="492" y="448"/>
                </a:lnTo>
                <a:lnTo>
                  <a:pt x="492" y="443"/>
                </a:lnTo>
                <a:lnTo>
                  <a:pt x="491" y="438"/>
                </a:lnTo>
                <a:lnTo>
                  <a:pt x="524" y="3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4CEB7344-5703-4F17-A313-C27C5D19C991}"/>
              </a:ext>
            </a:extLst>
          </p:cNvPr>
          <p:cNvSpPr>
            <a:spLocks noEditPoints="1"/>
          </p:cNvSpPr>
          <p:nvPr/>
        </p:nvSpPr>
        <p:spPr bwMode="auto">
          <a:xfrm>
            <a:off x="813368" y="4732176"/>
            <a:ext cx="900737" cy="1648374"/>
          </a:xfrm>
          <a:custGeom>
            <a:avLst/>
            <a:gdLst>
              <a:gd name="T0" fmla="*/ 17 w 706"/>
              <a:gd name="T1" fmla="*/ 173 h 1292"/>
              <a:gd name="T2" fmla="*/ 65 w 706"/>
              <a:gd name="T3" fmla="*/ 186 h 1292"/>
              <a:gd name="T4" fmla="*/ 96 w 706"/>
              <a:gd name="T5" fmla="*/ 212 h 1292"/>
              <a:gd name="T6" fmla="*/ 133 w 706"/>
              <a:gd name="T7" fmla="*/ 222 h 1292"/>
              <a:gd name="T8" fmla="*/ 129 w 706"/>
              <a:gd name="T9" fmla="*/ 264 h 1292"/>
              <a:gd name="T10" fmla="*/ 144 w 706"/>
              <a:gd name="T11" fmla="*/ 325 h 1292"/>
              <a:gd name="T12" fmla="*/ 153 w 706"/>
              <a:gd name="T13" fmla="*/ 373 h 1292"/>
              <a:gd name="T14" fmla="*/ 128 w 706"/>
              <a:gd name="T15" fmla="*/ 655 h 1292"/>
              <a:gd name="T16" fmla="*/ 140 w 706"/>
              <a:gd name="T17" fmla="*/ 683 h 1292"/>
              <a:gd name="T18" fmla="*/ 140 w 706"/>
              <a:gd name="T19" fmla="*/ 1177 h 1292"/>
              <a:gd name="T20" fmla="*/ 73 w 706"/>
              <a:gd name="T21" fmla="*/ 1196 h 1292"/>
              <a:gd name="T22" fmla="*/ 73 w 706"/>
              <a:gd name="T23" fmla="*/ 1238 h 1292"/>
              <a:gd name="T24" fmla="*/ 86 w 706"/>
              <a:gd name="T25" fmla="*/ 1277 h 1292"/>
              <a:gd name="T26" fmla="*/ 100 w 706"/>
              <a:gd name="T27" fmla="*/ 1284 h 1292"/>
              <a:gd name="T28" fmla="*/ 151 w 706"/>
              <a:gd name="T29" fmla="*/ 1282 h 1292"/>
              <a:gd name="T30" fmla="*/ 190 w 706"/>
              <a:gd name="T31" fmla="*/ 1274 h 1292"/>
              <a:gd name="T32" fmla="*/ 243 w 706"/>
              <a:gd name="T33" fmla="*/ 1265 h 1292"/>
              <a:gd name="T34" fmla="*/ 264 w 706"/>
              <a:gd name="T35" fmla="*/ 1257 h 1292"/>
              <a:gd name="T36" fmla="*/ 256 w 706"/>
              <a:gd name="T37" fmla="*/ 1222 h 1292"/>
              <a:gd name="T38" fmla="*/ 303 w 706"/>
              <a:gd name="T39" fmla="*/ 1196 h 1292"/>
              <a:gd name="T40" fmla="*/ 328 w 706"/>
              <a:gd name="T41" fmla="*/ 966 h 1292"/>
              <a:gd name="T42" fmla="*/ 338 w 706"/>
              <a:gd name="T43" fmla="*/ 894 h 1292"/>
              <a:gd name="T44" fmla="*/ 374 w 706"/>
              <a:gd name="T45" fmla="*/ 806 h 1292"/>
              <a:gd name="T46" fmla="*/ 464 w 706"/>
              <a:gd name="T47" fmla="*/ 954 h 1292"/>
              <a:gd name="T48" fmla="*/ 506 w 706"/>
              <a:gd name="T49" fmla="*/ 1001 h 1292"/>
              <a:gd name="T50" fmla="*/ 580 w 706"/>
              <a:gd name="T51" fmla="*/ 1111 h 1292"/>
              <a:gd name="T52" fmla="*/ 596 w 706"/>
              <a:gd name="T53" fmla="*/ 1213 h 1292"/>
              <a:gd name="T54" fmla="*/ 577 w 706"/>
              <a:gd name="T55" fmla="*/ 1282 h 1292"/>
              <a:gd name="T56" fmla="*/ 636 w 706"/>
              <a:gd name="T57" fmla="*/ 1284 h 1292"/>
              <a:gd name="T58" fmla="*/ 693 w 706"/>
              <a:gd name="T59" fmla="*/ 1225 h 1292"/>
              <a:gd name="T60" fmla="*/ 706 w 706"/>
              <a:gd name="T61" fmla="*/ 1175 h 1292"/>
              <a:gd name="T62" fmla="*/ 654 w 706"/>
              <a:gd name="T63" fmla="*/ 975 h 1292"/>
              <a:gd name="T64" fmla="*/ 615 w 706"/>
              <a:gd name="T65" fmla="*/ 889 h 1292"/>
              <a:gd name="T66" fmla="*/ 600 w 706"/>
              <a:gd name="T67" fmla="*/ 811 h 1292"/>
              <a:gd name="T68" fmla="*/ 590 w 706"/>
              <a:gd name="T69" fmla="*/ 652 h 1292"/>
              <a:gd name="T70" fmla="*/ 561 w 706"/>
              <a:gd name="T71" fmla="*/ 488 h 1292"/>
              <a:gd name="T72" fmla="*/ 541 w 706"/>
              <a:gd name="T73" fmla="*/ 414 h 1292"/>
              <a:gd name="T74" fmla="*/ 513 w 706"/>
              <a:gd name="T75" fmla="*/ 371 h 1292"/>
              <a:gd name="T76" fmla="*/ 494 w 706"/>
              <a:gd name="T77" fmla="*/ 308 h 1292"/>
              <a:gd name="T78" fmla="*/ 450 w 706"/>
              <a:gd name="T79" fmla="*/ 256 h 1292"/>
              <a:gd name="T80" fmla="*/ 361 w 706"/>
              <a:gd name="T81" fmla="*/ 140 h 1292"/>
              <a:gd name="T82" fmla="*/ 359 w 706"/>
              <a:gd name="T83" fmla="*/ 87 h 1292"/>
              <a:gd name="T84" fmla="*/ 297 w 706"/>
              <a:gd name="T85" fmla="*/ 37 h 1292"/>
              <a:gd name="T86" fmla="*/ 229 w 706"/>
              <a:gd name="T87" fmla="*/ 48 h 1292"/>
              <a:gd name="T88" fmla="*/ 172 w 706"/>
              <a:gd name="T89" fmla="*/ 36 h 1292"/>
              <a:gd name="T90" fmla="*/ 71 w 706"/>
              <a:gd name="T91" fmla="*/ 2 h 1292"/>
              <a:gd name="T92" fmla="*/ 17 w 706"/>
              <a:gd name="T93" fmla="*/ 50 h 1292"/>
              <a:gd name="T94" fmla="*/ 2 w 706"/>
              <a:gd name="T95" fmla="*/ 110 h 1292"/>
              <a:gd name="T96" fmla="*/ 179 w 706"/>
              <a:gd name="T97" fmla="*/ 677 h 1292"/>
              <a:gd name="T98" fmla="*/ 215 w 706"/>
              <a:gd name="T99" fmla="*/ 700 h 1292"/>
              <a:gd name="T100" fmla="*/ 199 w 706"/>
              <a:gd name="T101" fmla="*/ 827 h 1292"/>
              <a:gd name="T102" fmla="*/ 186 w 706"/>
              <a:gd name="T103" fmla="*/ 923 h 1292"/>
              <a:gd name="T104" fmla="*/ 191 w 706"/>
              <a:gd name="T105" fmla="*/ 1039 h 1292"/>
              <a:gd name="T106" fmla="*/ 184 w 706"/>
              <a:gd name="T107" fmla="*/ 435 h 1292"/>
              <a:gd name="T108" fmla="*/ 248 w 706"/>
              <a:gd name="T109" fmla="*/ 489 h 1292"/>
              <a:gd name="T110" fmla="*/ 232 w 706"/>
              <a:gd name="T111" fmla="*/ 541 h 1292"/>
              <a:gd name="T112" fmla="*/ 202 w 706"/>
              <a:gd name="T113" fmla="*/ 568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6" h="1292">
                <a:moveTo>
                  <a:pt x="58" y="216"/>
                </a:moveTo>
                <a:lnTo>
                  <a:pt x="58" y="216"/>
                </a:lnTo>
                <a:lnTo>
                  <a:pt x="58" y="215"/>
                </a:lnTo>
                <a:lnTo>
                  <a:pt x="58" y="215"/>
                </a:lnTo>
                <a:lnTo>
                  <a:pt x="58" y="216"/>
                </a:lnTo>
                <a:lnTo>
                  <a:pt x="58" y="216"/>
                </a:lnTo>
                <a:close/>
                <a:moveTo>
                  <a:pt x="5" y="153"/>
                </a:moveTo>
                <a:lnTo>
                  <a:pt x="5" y="153"/>
                </a:lnTo>
                <a:lnTo>
                  <a:pt x="10" y="164"/>
                </a:lnTo>
                <a:lnTo>
                  <a:pt x="17" y="173"/>
                </a:lnTo>
                <a:lnTo>
                  <a:pt x="24" y="183"/>
                </a:lnTo>
                <a:lnTo>
                  <a:pt x="32" y="192"/>
                </a:lnTo>
                <a:lnTo>
                  <a:pt x="49" y="206"/>
                </a:lnTo>
                <a:lnTo>
                  <a:pt x="58" y="215"/>
                </a:lnTo>
                <a:lnTo>
                  <a:pt x="58" y="215"/>
                </a:lnTo>
                <a:lnTo>
                  <a:pt x="51" y="199"/>
                </a:lnTo>
                <a:lnTo>
                  <a:pt x="65" y="209"/>
                </a:lnTo>
                <a:lnTo>
                  <a:pt x="44" y="177"/>
                </a:lnTo>
                <a:lnTo>
                  <a:pt x="75" y="204"/>
                </a:lnTo>
                <a:lnTo>
                  <a:pt x="65" y="186"/>
                </a:lnTo>
                <a:lnTo>
                  <a:pt x="65" y="186"/>
                </a:lnTo>
                <a:lnTo>
                  <a:pt x="75" y="191"/>
                </a:lnTo>
                <a:lnTo>
                  <a:pt x="75" y="191"/>
                </a:lnTo>
                <a:lnTo>
                  <a:pt x="86" y="202"/>
                </a:lnTo>
                <a:lnTo>
                  <a:pt x="86" y="202"/>
                </a:lnTo>
                <a:lnTo>
                  <a:pt x="88" y="204"/>
                </a:lnTo>
                <a:lnTo>
                  <a:pt x="90" y="209"/>
                </a:lnTo>
                <a:lnTo>
                  <a:pt x="90" y="209"/>
                </a:lnTo>
                <a:lnTo>
                  <a:pt x="94" y="211"/>
                </a:lnTo>
                <a:lnTo>
                  <a:pt x="96" y="212"/>
                </a:lnTo>
                <a:lnTo>
                  <a:pt x="97" y="211"/>
                </a:lnTo>
                <a:lnTo>
                  <a:pt x="97" y="211"/>
                </a:lnTo>
                <a:lnTo>
                  <a:pt x="105" y="216"/>
                </a:lnTo>
                <a:lnTo>
                  <a:pt x="105" y="216"/>
                </a:lnTo>
                <a:lnTo>
                  <a:pt x="112" y="218"/>
                </a:lnTo>
                <a:lnTo>
                  <a:pt x="120" y="218"/>
                </a:lnTo>
                <a:lnTo>
                  <a:pt x="132" y="218"/>
                </a:lnTo>
                <a:lnTo>
                  <a:pt x="132" y="218"/>
                </a:lnTo>
                <a:lnTo>
                  <a:pt x="133" y="219"/>
                </a:lnTo>
                <a:lnTo>
                  <a:pt x="133" y="222"/>
                </a:lnTo>
                <a:lnTo>
                  <a:pt x="132" y="230"/>
                </a:lnTo>
                <a:lnTo>
                  <a:pt x="129" y="238"/>
                </a:lnTo>
                <a:lnTo>
                  <a:pt x="128" y="243"/>
                </a:lnTo>
                <a:lnTo>
                  <a:pt x="128" y="243"/>
                </a:lnTo>
                <a:lnTo>
                  <a:pt x="126" y="245"/>
                </a:lnTo>
                <a:lnTo>
                  <a:pt x="126" y="248"/>
                </a:lnTo>
                <a:lnTo>
                  <a:pt x="126" y="252"/>
                </a:lnTo>
                <a:lnTo>
                  <a:pt x="126" y="252"/>
                </a:lnTo>
                <a:lnTo>
                  <a:pt x="128" y="259"/>
                </a:lnTo>
                <a:lnTo>
                  <a:pt x="129" y="264"/>
                </a:lnTo>
                <a:lnTo>
                  <a:pt x="131" y="269"/>
                </a:lnTo>
                <a:lnTo>
                  <a:pt x="131" y="269"/>
                </a:lnTo>
                <a:lnTo>
                  <a:pt x="132" y="287"/>
                </a:lnTo>
                <a:lnTo>
                  <a:pt x="134" y="308"/>
                </a:lnTo>
                <a:lnTo>
                  <a:pt x="134" y="308"/>
                </a:lnTo>
                <a:lnTo>
                  <a:pt x="136" y="314"/>
                </a:lnTo>
                <a:lnTo>
                  <a:pt x="138" y="316"/>
                </a:lnTo>
                <a:lnTo>
                  <a:pt x="140" y="319"/>
                </a:lnTo>
                <a:lnTo>
                  <a:pt x="144" y="325"/>
                </a:lnTo>
                <a:lnTo>
                  <a:pt x="144" y="325"/>
                </a:lnTo>
                <a:lnTo>
                  <a:pt x="147" y="332"/>
                </a:lnTo>
                <a:lnTo>
                  <a:pt x="150" y="335"/>
                </a:lnTo>
                <a:lnTo>
                  <a:pt x="150" y="338"/>
                </a:lnTo>
                <a:lnTo>
                  <a:pt x="148" y="338"/>
                </a:lnTo>
                <a:lnTo>
                  <a:pt x="148" y="338"/>
                </a:lnTo>
                <a:lnTo>
                  <a:pt x="148" y="345"/>
                </a:lnTo>
                <a:lnTo>
                  <a:pt x="151" y="359"/>
                </a:lnTo>
                <a:lnTo>
                  <a:pt x="151" y="359"/>
                </a:lnTo>
                <a:lnTo>
                  <a:pt x="153" y="369"/>
                </a:lnTo>
                <a:lnTo>
                  <a:pt x="153" y="373"/>
                </a:lnTo>
                <a:lnTo>
                  <a:pt x="153" y="617"/>
                </a:lnTo>
                <a:lnTo>
                  <a:pt x="153" y="617"/>
                </a:lnTo>
                <a:lnTo>
                  <a:pt x="144" y="623"/>
                </a:lnTo>
                <a:lnTo>
                  <a:pt x="136" y="629"/>
                </a:lnTo>
                <a:lnTo>
                  <a:pt x="131" y="636"/>
                </a:lnTo>
                <a:lnTo>
                  <a:pt x="131" y="636"/>
                </a:lnTo>
                <a:lnTo>
                  <a:pt x="127" y="642"/>
                </a:lnTo>
                <a:lnTo>
                  <a:pt x="127" y="647"/>
                </a:lnTo>
                <a:lnTo>
                  <a:pt x="128" y="655"/>
                </a:lnTo>
                <a:lnTo>
                  <a:pt x="128" y="655"/>
                </a:lnTo>
                <a:lnTo>
                  <a:pt x="128" y="663"/>
                </a:lnTo>
                <a:lnTo>
                  <a:pt x="131" y="672"/>
                </a:lnTo>
                <a:lnTo>
                  <a:pt x="131" y="672"/>
                </a:lnTo>
                <a:lnTo>
                  <a:pt x="132" y="676"/>
                </a:lnTo>
                <a:lnTo>
                  <a:pt x="134" y="679"/>
                </a:lnTo>
                <a:lnTo>
                  <a:pt x="136" y="681"/>
                </a:lnTo>
                <a:lnTo>
                  <a:pt x="139" y="682"/>
                </a:lnTo>
                <a:lnTo>
                  <a:pt x="139" y="682"/>
                </a:lnTo>
                <a:lnTo>
                  <a:pt x="140" y="682"/>
                </a:lnTo>
                <a:lnTo>
                  <a:pt x="140" y="683"/>
                </a:lnTo>
                <a:lnTo>
                  <a:pt x="140" y="687"/>
                </a:lnTo>
                <a:lnTo>
                  <a:pt x="140" y="690"/>
                </a:lnTo>
                <a:lnTo>
                  <a:pt x="141" y="694"/>
                </a:lnTo>
                <a:lnTo>
                  <a:pt x="141" y="694"/>
                </a:lnTo>
                <a:lnTo>
                  <a:pt x="145" y="696"/>
                </a:lnTo>
                <a:lnTo>
                  <a:pt x="148" y="698"/>
                </a:lnTo>
                <a:lnTo>
                  <a:pt x="153" y="701"/>
                </a:lnTo>
                <a:lnTo>
                  <a:pt x="151" y="1170"/>
                </a:lnTo>
                <a:lnTo>
                  <a:pt x="151" y="1170"/>
                </a:lnTo>
                <a:lnTo>
                  <a:pt x="140" y="1177"/>
                </a:lnTo>
                <a:lnTo>
                  <a:pt x="131" y="1182"/>
                </a:lnTo>
                <a:lnTo>
                  <a:pt x="126" y="1183"/>
                </a:lnTo>
                <a:lnTo>
                  <a:pt x="121" y="1185"/>
                </a:lnTo>
                <a:lnTo>
                  <a:pt x="121" y="1185"/>
                </a:lnTo>
                <a:lnTo>
                  <a:pt x="105" y="1187"/>
                </a:lnTo>
                <a:lnTo>
                  <a:pt x="90" y="1189"/>
                </a:lnTo>
                <a:lnTo>
                  <a:pt x="90" y="1189"/>
                </a:lnTo>
                <a:lnTo>
                  <a:pt x="84" y="1190"/>
                </a:lnTo>
                <a:lnTo>
                  <a:pt x="78" y="1193"/>
                </a:lnTo>
                <a:lnTo>
                  <a:pt x="73" y="1196"/>
                </a:lnTo>
                <a:lnTo>
                  <a:pt x="73" y="1196"/>
                </a:lnTo>
                <a:lnTo>
                  <a:pt x="70" y="1200"/>
                </a:lnTo>
                <a:lnTo>
                  <a:pt x="69" y="1205"/>
                </a:lnTo>
                <a:lnTo>
                  <a:pt x="68" y="1211"/>
                </a:lnTo>
                <a:lnTo>
                  <a:pt x="68" y="1211"/>
                </a:lnTo>
                <a:lnTo>
                  <a:pt x="68" y="1213"/>
                </a:lnTo>
                <a:lnTo>
                  <a:pt x="69" y="1216"/>
                </a:lnTo>
                <a:lnTo>
                  <a:pt x="73" y="1222"/>
                </a:lnTo>
                <a:lnTo>
                  <a:pt x="80" y="1228"/>
                </a:lnTo>
                <a:lnTo>
                  <a:pt x="73" y="1238"/>
                </a:lnTo>
                <a:lnTo>
                  <a:pt x="73" y="1238"/>
                </a:lnTo>
                <a:lnTo>
                  <a:pt x="73" y="1240"/>
                </a:lnTo>
                <a:lnTo>
                  <a:pt x="77" y="1247"/>
                </a:lnTo>
                <a:lnTo>
                  <a:pt x="77" y="1247"/>
                </a:lnTo>
                <a:lnTo>
                  <a:pt x="80" y="1250"/>
                </a:lnTo>
                <a:lnTo>
                  <a:pt x="83" y="1252"/>
                </a:lnTo>
                <a:lnTo>
                  <a:pt x="86" y="1254"/>
                </a:lnTo>
                <a:lnTo>
                  <a:pt x="86" y="1254"/>
                </a:lnTo>
                <a:lnTo>
                  <a:pt x="86" y="1277"/>
                </a:lnTo>
                <a:lnTo>
                  <a:pt x="86" y="1277"/>
                </a:lnTo>
                <a:lnTo>
                  <a:pt x="87" y="1280"/>
                </a:lnTo>
                <a:lnTo>
                  <a:pt x="88" y="1282"/>
                </a:lnTo>
                <a:lnTo>
                  <a:pt x="89" y="1282"/>
                </a:lnTo>
                <a:lnTo>
                  <a:pt x="90" y="1282"/>
                </a:lnTo>
                <a:lnTo>
                  <a:pt x="90" y="1282"/>
                </a:lnTo>
                <a:lnTo>
                  <a:pt x="93" y="1283"/>
                </a:lnTo>
                <a:lnTo>
                  <a:pt x="95" y="1283"/>
                </a:lnTo>
                <a:lnTo>
                  <a:pt x="97" y="1284"/>
                </a:lnTo>
                <a:lnTo>
                  <a:pt x="97" y="1284"/>
                </a:lnTo>
                <a:lnTo>
                  <a:pt x="100" y="1284"/>
                </a:lnTo>
                <a:lnTo>
                  <a:pt x="103" y="1284"/>
                </a:lnTo>
                <a:lnTo>
                  <a:pt x="114" y="1284"/>
                </a:lnTo>
                <a:lnTo>
                  <a:pt x="114" y="1284"/>
                </a:lnTo>
                <a:lnTo>
                  <a:pt x="118" y="1284"/>
                </a:lnTo>
                <a:lnTo>
                  <a:pt x="121" y="1283"/>
                </a:lnTo>
                <a:lnTo>
                  <a:pt x="126" y="1283"/>
                </a:lnTo>
                <a:lnTo>
                  <a:pt x="134" y="1282"/>
                </a:lnTo>
                <a:lnTo>
                  <a:pt x="134" y="1282"/>
                </a:lnTo>
                <a:lnTo>
                  <a:pt x="144" y="1280"/>
                </a:lnTo>
                <a:lnTo>
                  <a:pt x="151" y="1282"/>
                </a:lnTo>
                <a:lnTo>
                  <a:pt x="151" y="1282"/>
                </a:lnTo>
                <a:lnTo>
                  <a:pt x="158" y="1282"/>
                </a:lnTo>
                <a:lnTo>
                  <a:pt x="164" y="1280"/>
                </a:lnTo>
                <a:lnTo>
                  <a:pt x="172" y="1277"/>
                </a:lnTo>
                <a:lnTo>
                  <a:pt x="172" y="1277"/>
                </a:lnTo>
                <a:lnTo>
                  <a:pt x="174" y="1276"/>
                </a:lnTo>
                <a:lnTo>
                  <a:pt x="178" y="1276"/>
                </a:lnTo>
                <a:lnTo>
                  <a:pt x="181" y="1276"/>
                </a:lnTo>
                <a:lnTo>
                  <a:pt x="190" y="1274"/>
                </a:lnTo>
                <a:lnTo>
                  <a:pt x="190" y="1274"/>
                </a:lnTo>
                <a:lnTo>
                  <a:pt x="199" y="1273"/>
                </a:lnTo>
                <a:lnTo>
                  <a:pt x="204" y="1273"/>
                </a:lnTo>
                <a:lnTo>
                  <a:pt x="211" y="1274"/>
                </a:lnTo>
                <a:lnTo>
                  <a:pt x="211" y="1274"/>
                </a:lnTo>
                <a:lnTo>
                  <a:pt x="215" y="1274"/>
                </a:lnTo>
                <a:lnTo>
                  <a:pt x="218" y="1273"/>
                </a:lnTo>
                <a:lnTo>
                  <a:pt x="223" y="1272"/>
                </a:lnTo>
                <a:lnTo>
                  <a:pt x="223" y="1272"/>
                </a:lnTo>
                <a:lnTo>
                  <a:pt x="231" y="1271"/>
                </a:lnTo>
                <a:lnTo>
                  <a:pt x="243" y="1265"/>
                </a:lnTo>
                <a:lnTo>
                  <a:pt x="243" y="1265"/>
                </a:lnTo>
                <a:lnTo>
                  <a:pt x="248" y="1264"/>
                </a:lnTo>
                <a:lnTo>
                  <a:pt x="250" y="1264"/>
                </a:lnTo>
                <a:lnTo>
                  <a:pt x="251" y="1266"/>
                </a:lnTo>
                <a:lnTo>
                  <a:pt x="252" y="1267"/>
                </a:lnTo>
                <a:lnTo>
                  <a:pt x="252" y="1267"/>
                </a:lnTo>
                <a:lnTo>
                  <a:pt x="255" y="1267"/>
                </a:lnTo>
                <a:lnTo>
                  <a:pt x="257" y="1265"/>
                </a:lnTo>
                <a:lnTo>
                  <a:pt x="264" y="1257"/>
                </a:lnTo>
                <a:lnTo>
                  <a:pt x="264" y="1257"/>
                </a:lnTo>
                <a:lnTo>
                  <a:pt x="264" y="1253"/>
                </a:lnTo>
                <a:lnTo>
                  <a:pt x="263" y="1250"/>
                </a:lnTo>
                <a:lnTo>
                  <a:pt x="261" y="1246"/>
                </a:lnTo>
                <a:lnTo>
                  <a:pt x="257" y="1242"/>
                </a:lnTo>
                <a:lnTo>
                  <a:pt x="251" y="1235"/>
                </a:lnTo>
                <a:lnTo>
                  <a:pt x="248" y="1233"/>
                </a:lnTo>
                <a:lnTo>
                  <a:pt x="248" y="1233"/>
                </a:lnTo>
                <a:lnTo>
                  <a:pt x="255" y="1226"/>
                </a:lnTo>
                <a:lnTo>
                  <a:pt x="255" y="1226"/>
                </a:lnTo>
                <a:lnTo>
                  <a:pt x="256" y="1222"/>
                </a:lnTo>
                <a:lnTo>
                  <a:pt x="256" y="1216"/>
                </a:lnTo>
                <a:lnTo>
                  <a:pt x="255" y="1211"/>
                </a:lnTo>
                <a:lnTo>
                  <a:pt x="255" y="1211"/>
                </a:lnTo>
                <a:lnTo>
                  <a:pt x="270" y="1209"/>
                </a:lnTo>
                <a:lnTo>
                  <a:pt x="283" y="1207"/>
                </a:lnTo>
                <a:lnTo>
                  <a:pt x="290" y="1206"/>
                </a:lnTo>
                <a:lnTo>
                  <a:pt x="296" y="1203"/>
                </a:lnTo>
                <a:lnTo>
                  <a:pt x="296" y="1203"/>
                </a:lnTo>
                <a:lnTo>
                  <a:pt x="301" y="1200"/>
                </a:lnTo>
                <a:lnTo>
                  <a:pt x="303" y="1196"/>
                </a:lnTo>
                <a:lnTo>
                  <a:pt x="305" y="1193"/>
                </a:lnTo>
                <a:lnTo>
                  <a:pt x="305" y="1189"/>
                </a:lnTo>
                <a:lnTo>
                  <a:pt x="302" y="1181"/>
                </a:lnTo>
                <a:lnTo>
                  <a:pt x="301" y="1173"/>
                </a:lnTo>
                <a:lnTo>
                  <a:pt x="301" y="1173"/>
                </a:lnTo>
                <a:lnTo>
                  <a:pt x="305" y="1138"/>
                </a:lnTo>
                <a:lnTo>
                  <a:pt x="314" y="1070"/>
                </a:lnTo>
                <a:lnTo>
                  <a:pt x="326" y="973"/>
                </a:lnTo>
                <a:lnTo>
                  <a:pt x="326" y="973"/>
                </a:lnTo>
                <a:lnTo>
                  <a:pt x="328" y="966"/>
                </a:lnTo>
                <a:lnTo>
                  <a:pt x="328" y="966"/>
                </a:lnTo>
                <a:lnTo>
                  <a:pt x="328" y="963"/>
                </a:lnTo>
                <a:lnTo>
                  <a:pt x="326" y="960"/>
                </a:lnTo>
                <a:lnTo>
                  <a:pt x="321" y="956"/>
                </a:lnTo>
                <a:lnTo>
                  <a:pt x="321" y="956"/>
                </a:lnTo>
                <a:lnTo>
                  <a:pt x="331" y="949"/>
                </a:lnTo>
                <a:lnTo>
                  <a:pt x="331" y="949"/>
                </a:lnTo>
                <a:lnTo>
                  <a:pt x="333" y="942"/>
                </a:lnTo>
                <a:lnTo>
                  <a:pt x="334" y="924"/>
                </a:lnTo>
                <a:lnTo>
                  <a:pt x="338" y="894"/>
                </a:lnTo>
                <a:lnTo>
                  <a:pt x="338" y="894"/>
                </a:lnTo>
                <a:lnTo>
                  <a:pt x="339" y="888"/>
                </a:lnTo>
                <a:lnTo>
                  <a:pt x="341" y="883"/>
                </a:lnTo>
                <a:lnTo>
                  <a:pt x="347" y="873"/>
                </a:lnTo>
                <a:lnTo>
                  <a:pt x="347" y="873"/>
                </a:lnTo>
                <a:lnTo>
                  <a:pt x="351" y="865"/>
                </a:lnTo>
                <a:lnTo>
                  <a:pt x="357" y="852"/>
                </a:lnTo>
                <a:lnTo>
                  <a:pt x="370" y="815"/>
                </a:lnTo>
                <a:lnTo>
                  <a:pt x="370" y="815"/>
                </a:lnTo>
                <a:lnTo>
                  <a:pt x="374" y="806"/>
                </a:lnTo>
                <a:lnTo>
                  <a:pt x="378" y="797"/>
                </a:lnTo>
                <a:lnTo>
                  <a:pt x="387" y="781"/>
                </a:lnTo>
                <a:lnTo>
                  <a:pt x="394" y="771"/>
                </a:lnTo>
                <a:lnTo>
                  <a:pt x="398" y="767"/>
                </a:lnTo>
                <a:lnTo>
                  <a:pt x="398" y="767"/>
                </a:lnTo>
                <a:lnTo>
                  <a:pt x="449" y="905"/>
                </a:lnTo>
                <a:lnTo>
                  <a:pt x="449" y="905"/>
                </a:lnTo>
                <a:lnTo>
                  <a:pt x="454" y="920"/>
                </a:lnTo>
                <a:lnTo>
                  <a:pt x="464" y="954"/>
                </a:lnTo>
                <a:lnTo>
                  <a:pt x="464" y="954"/>
                </a:lnTo>
                <a:lnTo>
                  <a:pt x="469" y="965"/>
                </a:lnTo>
                <a:lnTo>
                  <a:pt x="474" y="973"/>
                </a:lnTo>
                <a:lnTo>
                  <a:pt x="479" y="979"/>
                </a:lnTo>
                <a:lnTo>
                  <a:pt x="482" y="983"/>
                </a:lnTo>
                <a:lnTo>
                  <a:pt x="486" y="986"/>
                </a:lnTo>
                <a:lnTo>
                  <a:pt x="488" y="987"/>
                </a:lnTo>
                <a:lnTo>
                  <a:pt x="493" y="988"/>
                </a:lnTo>
                <a:lnTo>
                  <a:pt x="493" y="988"/>
                </a:lnTo>
                <a:lnTo>
                  <a:pt x="500" y="996"/>
                </a:lnTo>
                <a:lnTo>
                  <a:pt x="506" y="1001"/>
                </a:lnTo>
                <a:lnTo>
                  <a:pt x="513" y="1007"/>
                </a:lnTo>
                <a:lnTo>
                  <a:pt x="513" y="1007"/>
                </a:lnTo>
                <a:lnTo>
                  <a:pt x="523" y="1012"/>
                </a:lnTo>
                <a:lnTo>
                  <a:pt x="533" y="1015"/>
                </a:lnTo>
                <a:lnTo>
                  <a:pt x="544" y="1019"/>
                </a:lnTo>
                <a:lnTo>
                  <a:pt x="544" y="1019"/>
                </a:lnTo>
                <a:lnTo>
                  <a:pt x="558" y="1057"/>
                </a:lnTo>
                <a:lnTo>
                  <a:pt x="570" y="1088"/>
                </a:lnTo>
                <a:lnTo>
                  <a:pt x="576" y="1102"/>
                </a:lnTo>
                <a:lnTo>
                  <a:pt x="580" y="1111"/>
                </a:lnTo>
                <a:lnTo>
                  <a:pt x="580" y="1111"/>
                </a:lnTo>
                <a:lnTo>
                  <a:pt x="587" y="1124"/>
                </a:lnTo>
                <a:lnTo>
                  <a:pt x="592" y="1135"/>
                </a:lnTo>
                <a:lnTo>
                  <a:pt x="600" y="1160"/>
                </a:lnTo>
                <a:lnTo>
                  <a:pt x="600" y="1160"/>
                </a:lnTo>
                <a:lnTo>
                  <a:pt x="603" y="1168"/>
                </a:lnTo>
                <a:lnTo>
                  <a:pt x="604" y="1179"/>
                </a:lnTo>
                <a:lnTo>
                  <a:pt x="603" y="1189"/>
                </a:lnTo>
                <a:lnTo>
                  <a:pt x="599" y="1201"/>
                </a:lnTo>
                <a:lnTo>
                  <a:pt x="596" y="1213"/>
                </a:lnTo>
                <a:lnTo>
                  <a:pt x="591" y="1225"/>
                </a:lnTo>
                <a:lnTo>
                  <a:pt x="586" y="1235"/>
                </a:lnTo>
                <a:lnTo>
                  <a:pt x="580" y="1245"/>
                </a:lnTo>
                <a:lnTo>
                  <a:pt x="580" y="1245"/>
                </a:lnTo>
                <a:lnTo>
                  <a:pt x="576" y="1253"/>
                </a:lnTo>
                <a:lnTo>
                  <a:pt x="572" y="1260"/>
                </a:lnTo>
                <a:lnTo>
                  <a:pt x="571" y="1266"/>
                </a:lnTo>
                <a:lnTo>
                  <a:pt x="572" y="1272"/>
                </a:lnTo>
                <a:lnTo>
                  <a:pt x="574" y="1277"/>
                </a:lnTo>
                <a:lnTo>
                  <a:pt x="577" y="1282"/>
                </a:lnTo>
                <a:lnTo>
                  <a:pt x="581" y="1285"/>
                </a:lnTo>
                <a:lnTo>
                  <a:pt x="587" y="1289"/>
                </a:lnTo>
                <a:lnTo>
                  <a:pt x="587" y="1289"/>
                </a:lnTo>
                <a:lnTo>
                  <a:pt x="592" y="1291"/>
                </a:lnTo>
                <a:lnTo>
                  <a:pt x="597" y="1292"/>
                </a:lnTo>
                <a:lnTo>
                  <a:pt x="600" y="1292"/>
                </a:lnTo>
                <a:lnTo>
                  <a:pt x="605" y="1291"/>
                </a:lnTo>
                <a:lnTo>
                  <a:pt x="617" y="1289"/>
                </a:lnTo>
                <a:lnTo>
                  <a:pt x="636" y="1284"/>
                </a:lnTo>
                <a:lnTo>
                  <a:pt x="636" y="1284"/>
                </a:lnTo>
                <a:lnTo>
                  <a:pt x="642" y="1283"/>
                </a:lnTo>
                <a:lnTo>
                  <a:pt x="647" y="1280"/>
                </a:lnTo>
                <a:lnTo>
                  <a:pt x="657" y="1273"/>
                </a:lnTo>
                <a:lnTo>
                  <a:pt x="665" y="1265"/>
                </a:lnTo>
                <a:lnTo>
                  <a:pt x="674" y="1256"/>
                </a:lnTo>
                <a:lnTo>
                  <a:pt x="681" y="1247"/>
                </a:lnTo>
                <a:lnTo>
                  <a:pt x="686" y="1239"/>
                </a:lnTo>
                <a:lnTo>
                  <a:pt x="692" y="1228"/>
                </a:lnTo>
                <a:lnTo>
                  <a:pt x="692" y="1228"/>
                </a:lnTo>
                <a:lnTo>
                  <a:pt x="693" y="1225"/>
                </a:lnTo>
                <a:lnTo>
                  <a:pt x="693" y="1222"/>
                </a:lnTo>
                <a:lnTo>
                  <a:pt x="694" y="1219"/>
                </a:lnTo>
                <a:lnTo>
                  <a:pt x="697" y="1213"/>
                </a:lnTo>
                <a:lnTo>
                  <a:pt x="697" y="1213"/>
                </a:lnTo>
                <a:lnTo>
                  <a:pt x="702" y="1205"/>
                </a:lnTo>
                <a:lnTo>
                  <a:pt x="703" y="1199"/>
                </a:lnTo>
                <a:lnTo>
                  <a:pt x="703" y="1192"/>
                </a:lnTo>
                <a:lnTo>
                  <a:pt x="705" y="1182"/>
                </a:lnTo>
                <a:lnTo>
                  <a:pt x="705" y="1182"/>
                </a:lnTo>
                <a:lnTo>
                  <a:pt x="706" y="1175"/>
                </a:lnTo>
                <a:lnTo>
                  <a:pt x="705" y="1173"/>
                </a:lnTo>
                <a:lnTo>
                  <a:pt x="703" y="1172"/>
                </a:lnTo>
                <a:lnTo>
                  <a:pt x="700" y="1167"/>
                </a:lnTo>
                <a:lnTo>
                  <a:pt x="700" y="1167"/>
                </a:lnTo>
                <a:lnTo>
                  <a:pt x="694" y="1145"/>
                </a:lnTo>
                <a:lnTo>
                  <a:pt x="687" y="1116"/>
                </a:lnTo>
                <a:lnTo>
                  <a:pt x="687" y="1116"/>
                </a:lnTo>
                <a:lnTo>
                  <a:pt x="669" y="1038"/>
                </a:lnTo>
                <a:lnTo>
                  <a:pt x="657" y="992"/>
                </a:lnTo>
                <a:lnTo>
                  <a:pt x="654" y="975"/>
                </a:lnTo>
                <a:lnTo>
                  <a:pt x="649" y="966"/>
                </a:lnTo>
                <a:lnTo>
                  <a:pt x="649" y="966"/>
                </a:lnTo>
                <a:lnTo>
                  <a:pt x="641" y="949"/>
                </a:lnTo>
                <a:lnTo>
                  <a:pt x="641" y="949"/>
                </a:lnTo>
                <a:lnTo>
                  <a:pt x="639" y="947"/>
                </a:lnTo>
                <a:lnTo>
                  <a:pt x="636" y="935"/>
                </a:lnTo>
                <a:lnTo>
                  <a:pt x="636" y="935"/>
                </a:lnTo>
                <a:lnTo>
                  <a:pt x="625" y="912"/>
                </a:lnTo>
                <a:lnTo>
                  <a:pt x="619" y="901"/>
                </a:lnTo>
                <a:lnTo>
                  <a:pt x="615" y="889"/>
                </a:lnTo>
                <a:lnTo>
                  <a:pt x="615" y="889"/>
                </a:lnTo>
                <a:lnTo>
                  <a:pt x="611" y="882"/>
                </a:lnTo>
                <a:lnTo>
                  <a:pt x="607" y="877"/>
                </a:lnTo>
                <a:lnTo>
                  <a:pt x="604" y="873"/>
                </a:lnTo>
                <a:lnTo>
                  <a:pt x="600" y="869"/>
                </a:lnTo>
                <a:lnTo>
                  <a:pt x="600" y="869"/>
                </a:lnTo>
                <a:lnTo>
                  <a:pt x="600" y="857"/>
                </a:lnTo>
                <a:lnTo>
                  <a:pt x="600" y="839"/>
                </a:lnTo>
                <a:lnTo>
                  <a:pt x="600" y="811"/>
                </a:lnTo>
                <a:lnTo>
                  <a:pt x="600" y="811"/>
                </a:lnTo>
                <a:lnTo>
                  <a:pt x="603" y="807"/>
                </a:lnTo>
                <a:lnTo>
                  <a:pt x="605" y="801"/>
                </a:lnTo>
                <a:lnTo>
                  <a:pt x="610" y="793"/>
                </a:lnTo>
                <a:lnTo>
                  <a:pt x="610" y="793"/>
                </a:lnTo>
                <a:lnTo>
                  <a:pt x="610" y="786"/>
                </a:lnTo>
                <a:lnTo>
                  <a:pt x="609" y="772"/>
                </a:lnTo>
                <a:lnTo>
                  <a:pt x="603" y="731"/>
                </a:lnTo>
                <a:lnTo>
                  <a:pt x="592" y="663"/>
                </a:lnTo>
                <a:lnTo>
                  <a:pt x="592" y="663"/>
                </a:lnTo>
                <a:lnTo>
                  <a:pt x="590" y="652"/>
                </a:lnTo>
                <a:lnTo>
                  <a:pt x="587" y="640"/>
                </a:lnTo>
                <a:lnTo>
                  <a:pt x="578" y="606"/>
                </a:lnTo>
                <a:lnTo>
                  <a:pt x="578" y="606"/>
                </a:lnTo>
                <a:lnTo>
                  <a:pt x="573" y="592"/>
                </a:lnTo>
                <a:lnTo>
                  <a:pt x="571" y="590"/>
                </a:lnTo>
                <a:lnTo>
                  <a:pt x="570" y="586"/>
                </a:lnTo>
                <a:lnTo>
                  <a:pt x="568" y="575"/>
                </a:lnTo>
                <a:lnTo>
                  <a:pt x="568" y="575"/>
                </a:lnTo>
                <a:lnTo>
                  <a:pt x="561" y="488"/>
                </a:lnTo>
                <a:lnTo>
                  <a:pt x="561" y="488"/>
                </a:lnTo>
                <a:lnTo>
                  <a:pt x="564" y="481"/>
                </a:lnTo>
                <a:lnTo>
                  <a:pt x="565" y="475"/>
                </a:lnTo>
                <a:lnTo>
                  <a:pt x="564" y="465"/>
                </a:lnTo>
                <a:lnTo>
                  <a:pt x="564" y="465"/>
                </a:lnTo>
                <a:lnTo>
                  <a:pt x="563" y="458"/>
                </a:lnTo>
                <a:lnTo>
                  <a:pt x="560" y="451"/>
                </a:lnTo>
                <a:lnTo>
                  <a:pt x="552" y="436"/>
                </a:lnTo>
                <a:lnTo>
                  <a:pt x="545" y="423"/>
                </a:lnTo>
                <a:lnTo>
                  <a:pt x="541" y="414"/>
                </a:lnTo>
                <a:lnTo>
                  <a:pt x="541" y="414"/>
                </a:lnTo>
                <a:lnTo>
                  <a:pt x="540" y="410"/>
                </a:lnTo>
                <a:lnTo>
                  <a:pt x="536" y="403"/>
                </a:lnTo>
                <a:lnTo>
                  <a:pt x="531" y="396"/>
                </a:lnTo>
                <a:lnTo>
                  <a:pt x="522" y="388"/>
                </a:lnTo>
                <a:lnTo>
                  <a:pt x="522" y="388"/>
                </a:lnTo>
                <a:lnTo>
                  <a:pt x="516" y="383"/>
                </a:lnTo>
                <a:lnTo>
                  <a:pt x="514" y="378"/>
                </a:lnTo>
                <a:lnTo>
                  <a:pt x="513" y="374"/>
                </a:lnTo>
                <a:lnTo>
                  <a:pt x="513" y="371"/>
                </a:lnTo>
                <a:lnTo>
                  <a:pt x="513" y="371"/>
                </a:lnTo>
                <a:lnTo>
                  <a:pt x="512" y="361"/>
                </a:lnTo>
                <a:lnTo>
                  <a:pt x="510" y="345"/>
                </a:lnTo>
                <a:lnTo>
                  <a:pt x="510" y="345"/>
                </a:lnTo>
                <a:lnTo>
                  <a:pt x="510" y="340"/>
                </a:lnTo>
                <a:lnTo>
                  <a:pt x="509" y="336"/>
                </a:lnTo>
                <a:lnTo>
                  <a:pt x="506" y="329"/>
                </a:lnTo>
                <a:lnTo>
                  <a:pt x="502" y="322"/>
                </a:lnTo>
                <a:lnTo>
                  <a:pt x="497" y="313"/>
                </a:lnTo>
                <a:lnTo>
                  <a:pt x="497" y="313"/>
                </a:lnTo>
                <a:lnTo>
                  <a:pt x="494" y="308"/>
                </a:lnTo>
                <a:lnTo>
                  <a:pt x="490" y="303"/>
                </a:lnTo>
                <a:lnTo>
                  <a:pt x="487" y="301"/>
                </a:lnTo>
                <a:lnTo>
                  <a:pt x="482" y="297"/>
                </a:lnTo>
                <a:lnTo>
                  <a:pt x="474" y="295"/>
                </a:lnTo>
                <a:lnTo>
                  <a:pt x="467" y="291"/>
                </a:lnTo>
                <a:lnTo>
                  <a:pt x="467" y="291"/>
                </a:lnTo>
                <a:lnTo>
                  <a:pt x="464" y="289"/>
                </a:lnTo>
                <a:lnTo>
                  <a:pt x="462" y="284"/>
                </a:lnTo>
                <a:lnTo>
                  <a:pt x="457" y="271"/>
                </a:lnTo>
                <a:lnTo>
                  <a:pt x="450" y="256"/>
                </a:lnTo>
                <a:lnTo>
                  <a:pt x="442" y="241"/>
                </a:lnTo>
                <a:lnTo>
                  <a:pt x="442" y="241"/>
                </a:lnTo>
                <a:lnTo>
                  <a:pt x="428" y="224"/>
                </a:lnTo>
                <a:lnTo>
                  <a:pt x="410" y="203"/>
                </a:lnTo>
                <a:lnTo>
                  <a:pt x="386" y="179"/>
                </a:lnTo>
                <a:lnTo>
                  <a:pt x="372" y="160"/>
                </a:lnTo>
                <a:lnTo>
                  <a:pt x="372" y="160"/>
                </a:lnTo>
                <a:lnTo>
                  <a:pt x="368" y="154"/>
                </a:lnTo>
                <a:lnTo>
                  <a:pt x="361" y="140"/>
                </a:lnTo>
                <a:lnTo>
                  <a:pt x="361" y="140"/>
                </a:lnTo>
                <a:lnTo>
                  <a:pt x="353" y="127"/>
                </a:lnTo>
                <a:lnTo>
                  <a:pt x="352" y="126"/>
                </a:lnTo>
                <a:lnTo>
                  <a:pt x="352" y="126"/>
                </a:lnTo>
                <a:lnTo>
                  <a:pt x="352" y="125"/>
                </a:lnTo>
                <a:lnTo>
                  <a:pt x="354" y="119"/>
                </a:lnTo>
                <a:lnTo>
                  <a:pt x="354" y="119"/>
                </a:lnTo>
                <a:lnTo>
                  <a:pt x="357" y="114"/>
                </a:lnTo>
                <a:lnTo>
                  <a:pt x="358" y="107"/>
                </a:lnTo>
                <a:lnTo>
                  <a:pt x="359" y="97"/>
                </a:lnTo>
                <a:lnTo>
                  <a:pt x="359" y="87"/>
                </a:lnTo>
                <a:lnTo>
                  <a:pt x="359" y="87"/>
                </a:lnTo>
                <a:lnTo>
                  <a:pt x="357" y="76"/>
                </a:lnTo>
                <a:lnTo>
                  <a:pt x="353" y="68"/>
                </a:lnTo>
                <a:lnTo>
                  <a:pt x="348" y="61"/>
                </a:lnTo>
                <a:lnTo>
                  <a:pt x="342" y="54"/>
                </a:lnTo>
                <a:lnTo>
                  <a:pt x="342" y="54"/>
                </a:lnTo>
                <a:lnTo>
                  <a:pt x="338" y="51"/>
                </a:lnTo>
                <a:lnTo>
                  <a:pt x="332" y="48"/>
                </a:lnTo>
                <a:lnTo>
                  <a:pt x="315" y="42"/>
                </a:lnTo>
                <a:lnTo>
                  <a:pt x="297" y="37"/>
                </a:lnTo>
                <a:lnTo>
                  <a:pt x="280" y="34"/>
                </a:lnTo>
                <a:lnTo>
                  <a:pt x="280" y="34"/>
                </a:lnTo>
                <a:lnTo>
                  <a:pt x="273" y="32"/>
                </a:lnTo>
                <a:lnTo>
                  <a:pt x="264" y="34"/>
                </a:lnTo>
                <a:lnTo>
                  <a:pt x="256" y="36"/>
                </a:lnTo>
                <a:lnTo>
                  <a:pt x="248" y="38"/>
                </a:lnTo>
                <a:lnTo>
                  <a:pt x="235" y="44"/>
                </a:lnTo>
                <a:lnTo>
                  <a:pt x="229" y="48"/>
                </a:lnTo>
                <a:lnTo>
                  <a:pt x="229" y="48"/>
                </a:lnTo>
                <a:lnTo>
                  <a:pt x="229" y="48"/>
                </a:lnTo>
                <a:lnTo>
                  <a:pt x="229" y="48"/>
                </a:lnTo>
                <a:lnTo>
                  <a:pt x="229" y="48"/>
                </a:lnTo>
                <a:lnTo>
                  <a:pt x="217" y="41"/>
                </a:lnTo>
                <a:lnTo>
                  <a:pt x="206" y="36"/>
                </a:lnTo>
                <a:lnTo>
                  <a:pt x="197" y="34"/>
                </a:lnTo>
                <a:lnTo>
                  <a:pt x="197" y="34"/>
                </a:lnTo>
                <a:lnTo>
                  <a:pt x="189" y="34"/>
                </a:lnTo>
                <a:lnTo>
                  <a:pt x="180" y="34"/>
                </a:lnTo>
                <a:lnTo>
                  <a:pt x="172" y="36"/>
                </a:lnTo>
                <a:lnTo>
                  <a:pt x="172" y="36"/>
                </a:lnTo>
                <a:lnTo>
                  <a:pt x="158" y="25"/>
                </a:lnTo>
                <a:lnTo>
                  <a:pt x="145" y="17"/>
                </a:lnTo>
                <a:lnTo>
                  <a:pt x="131" y="8"/>
                </a:lnTo>
                <a:lnTo>
                  <a:pt x="131" y="8"/>
                </a:lnTo>
                <a:lnTo>
                  <a:pt x="122" y="5"/>
                </a:lnTo>
                <a:lnTo>
                  <a:pt x="113" y="3"/>
                </a:lnTo>
                <a:lnTo>
                  <a:pt x="103" y="0"/>
                </a:lnTo>
                <a:lnTo>
                  <a:pt x="93" y="0"/>
                </a:lnTo>
                <a:lnTo>
                  <a:pt x="82" y="0"/>
                </a:lnTo>
                <a:lnTo>
                  <a:pt x="71" y="2"/>
                </a:lnTo>
                <a:lnTo>
                  <a:pt x="60" y="5"/>
                </a:lnTo>
                <a:lnTo>
                  <a:pt x="49" y="8"/>
                </a:lnTo>
                <a:lnTo>
                  <a:pt x="49" y="8"/>
                </a:lnTo>
                <a:lnTo>
                  <a:pt x="39" y="13"/>
                </a:lnTo>
                <a:lnTo>
                  <a:pt x="32" y="19"/>
                </a:lnTo>
                <a:lnTo>
                  <a:pt x="26" y="26"/>
                </a:lnTo>
                <a:lnTo>
                  <a:pt x="23" y="32"/>
                </a:lnTo>
                <a:lnTo>
                  <a:pt x="19" y="39"/>
                </a:lnTo>
                <a:lnTo>
                  <a:pt x="18" y="44"/>
                </a:lnTo>
                <a:lnTo>
                  <a:pt x="17" y="50"/>
                </a:lnTo>
                <a:lnTo>
                  <a:pt x="17" y="50"/>
                </a:lnTo>
                <a:lnTo>
                  <a:pt x="13" y="56"/>
                </a:lnTo>
                <a:lnTo>
                  <a:pt x="5" y="70"/>
                </a:lnTo>
                <a:lnTo>
                  <a:pt x="5" y="70"/>
                </a:lnTo>
                <a:lnTo>
                  <a:pt x="4" y="75"/>
                </a:lnTo>
                <a:lnTo>
                  <a:pt x="3" y="80"/>
                </a:lnTo>
                <a:lnTo>
                  <a:pt x="2" y="93"/>
                </a:lnTo>
                <a:lnTo>
                  <a:pt x="3" y="107"/>
                </a:lnTo>
                <a:lnTo>
                  <a:pt x="3" y="107"/>
                </a:lnTo>
                <a:lnTo>
                  <a:pt x="2" y="110"/>
                </a:lnTo>
                <a:lnTo>
                  <a:pt x="0" y="120"/>
                </a:lnTo>
                <a:lnTo>
                  <a:pt x="0" y="126"/>
                </a:lnTo>
                <a:lnTo>
                  <a:pt x="0" y="134"/>
                </a:lnTo>
                <a:lnTo>
                  <a:pt x="3" y="144"/>
                </a:lnTo>
                <a:lnTo>
                  <a:pt x="5" y="153"/>
                </a:lnTo>
                <a:lnTo>
                  <a:pt x="5" y="153"/>
                </a:lnTo>
                <a:close/>
                <a:moveTo>
                  <a:pt x="174" y="1157"/>
                </a:moveTo>
                <a:lnTo>
                  <a:pt x="174" y="684"/>
                </a:lnTo>
                <a:lnTo>
                  <a:pt x="174" y="684"/>
                </a:lnTo>
                <a:lnTo>
                  <a:pt x="179" y="677"/>
                </a:lnTo>
                <a:lnTo>
                  <a:pt x="184" y="671"/>
                </a:lnTo>
                <a:lnTo>
                  <a:pt x="185" y="668"/>
                </a:lnTo>
                <a:lnTo>
                  <a:pt x="185" y="668"/>
                </a:lnTo>
                <a:lnTo>
                  <a:pt x="186" y="660"/>
                </a:lnTo>
                <a:lnTo>
                  <a:pt x="187" y="655"/>
                </a:lnTo>
                <a:lnTo>
                  <a:pt x="187" y="655"/>
                </a:lnTo>
                <a:lnTo>
                  <a:pt x="203" y="643"/>
                </a:lnTo>
                <a:lnTo>
                  <a:pt x="218" y="633"/>
                </a:lnTo>
                <a:lnTo>
                  <a:pt x="218" y="633"/>
                </a:lnTo>
                <a:lnTo>
                  <a:pt x="215" y="700"/>
                </a:lnTo>
                <a:lnTo>
                  <a:pt x="211" y="748"/>
                </a:lnTo>
                <a:lnTo>
                  <a:pt x="209" y="766"/>
                </a:lnTo>
                <a:lnTo>
                  <a:pt x="207" y="772"/>
                </a:lnTo>
                <a:lnTo>
                  <a:pt x="206" y="776"/>
                </a:lnTo>
                <a:lnTo>
                  <a:pt x="206" y="776"/>
                </a:lnTo>
                <a:lnTo>
                  <a:pt x="204" y="782"/>
                </a:lnTo>
                <a:lnTo>
                  <a:pt x="202" y="789"/>
                </a:lnTo>
                <a:lnTo>
                  <a:pt x="200" y="804"/>
                </a:lnTo>
                <a:lnTo>
                  <a:pt x="199" y="818"/>
                </a:lnTo>
                <a:lnTo>
                  <a:pt x="199" y="827"/>
                </a:lnTo>
                <a:lnTo>
                  <a:pt x="199" y="827"/>
                </a:lnTo>
                <a:lnTo>
                  <a:pt x="198" y="843"/>
                </a:lnTo>
                <a:lnTo>
                  <a:pt x="198" y="868"/>
                </a:lnTo>
                <a:lnTo>
                  <a:pt x="198" y="891"/>
                </a:lnTo>
                <a:lnTo>
                  <a:pt x="198" y="899"/>
                </a:lnTo>
                <a:lnTo>
                  <a:pt x="197" y="903"/>
                </a:lnTo>
                <a:lnTo>
                  <a:pt x="197" y="903"/>
                </a:lnTo>
                <a:lnTo>
                  <a:pt x="194" y="907"/>
                </a:lnTo>
                <a:lnTo>
                  <a:pt x="191" y="914"/>
                </a:lnTo>
                <a:lnTo>
                  <a:pt x="186" y="923"/>
                </a:lnTo>
                <a:lnTo>
                  <a:pt x="183" y="934"/>
                </a:lnTo>
                <a:lnTo>
                  <a:pt x="183" y="934"/>
                </a:lnTo>
                <a:lnTo>
                  <a:pt x="183" y="938"/>
                </a:lnTo>
                <a:lnTo>
                  <a:pt x="183" y="942"/>
                </a:lnTo>
                <a:lnTo>
                  <a:pt x="184" y="946"/>
                </a:lnTo>
                <a:lnTo>
                  <a:pt x="186" y="949"/>
                </a:lnTo>
                <a:lnTo>
                  <a:pt x="191" y="953"/>
                </a:lnTo>
                <a:lnTo>
                  <a:pt x="192" y="954"/>
                </a:lnTo>
                <a:lnTo>
                  <a:pt x="192" y="954"/>
                </a:lnTo>
                <a:lnTo>
                  <a:pt x="191" y="1039"/>
                </a:lnTo>
                <a:lnTo>
                  <a:pt x="190" y="1099"/>
                </a:lnTo>
                <a:lnTo>
                  <a:pt x="187" y="1131"/>
                </a:lnTo>
                <a:lnTo>
                  <a:pt x="187" y="1131"/>
                </a:lnTo>
                <a:lnTo>
                  <a:pt x="185" y="1141"/>
                </a:lnTo>
                <a:lnTo>
                  <a:pt x="180" y="1149"/>
                </a:lnTo>
                <a:lnTo>
                  <a:pt x="174" y="1157"/>
                </a:lnTo>
                <a:lnTo>
                  <a:pt x="174" y="1157"/>
                </a:lnTo>
                <a:close/>
                <a:moveTo>
                  <a:pt x="174" y="417"/>
                </a:moveTo>
                <a:lnTo>
                  <a:pt x="174" y="417"/>
                </a:lnTo>
                <a:lnTo>
                  <a:pt x="184" y="435"/>
                </a:lnTo>
                <a:lnTo>
                  <a:pt x="191" y="449"/>
                </a:lnTo>
                <a:lnTo>
                  <a:pt x="194" y="456"/>
                </a:lnTo>
                <a:lnTo>
                  <a:pt x="194" y="456"/>
                </a:lnTo>
                <a:lnTo>
                  <a:pt x="196" y="457"/>
                </a:lnTo>
                <a:lnTo>
                  <a:pt x="198" y="459"/>
                </a:lnTo>
                <a:lnTo>
                  <a:pt x="206" y="464"/>
                </a:lnTo>
                <a:lnTo>
                  <a:pt x="226" y="474"/>
                </a:lnTo>
                <a:lnTo>
                  <a:pt x="226" y="474"/>
                </a:lnTo>
                <a:lnTo>
                  <a:pt x="237" y="481"/>
                </a:lnTo>
                <a:lnTo>
                  <a:pt x="248" y="489"/>
                </a:lnTo>
                <a:lnTo>
                  <a:pt x="260" y="500"/>
                </a:lnTo>
                <a:lnTo>
                  <a:pt x="252" y="511"/>
                </a:lnTo>
                <a:lnTo>
                  <a:pt x="252" y="511"/>
                </a:lnTo>
                <a:lnTo>
                  <a:pt x="250" y="513"/>
                </a:lnTo>
                <a:lnTo>
                  <a:pt x="245" y="517"/>
                </a:lnTo>
                <a:lnTo>
                  <a:pt x="245" y="517"/>
                </a:lnTo>
                <a:lnTo>
                  <a:pt x="241" y="524"/>
                </a:lnTo>
                <a:lnTo>
                  <a:pt x="236" y="532"/>
                </a:lnTo>
                <a:lnTo>
                  <a:pt x="236" y="532"/>
                </a:lnTo>
                <a:lnTo>
                  <a:pt x="232" y="541"/>
                </a:lnTo>
                <a:lnTo>
                  <a:pt x="229" y="548"/>
                </a:lnTo>
                <a:lnTo>
                  <a:pt x="229" y="548"/>
                </a:lnTo>
                <a:lnTo>
                  <a:pt x="225" y="550"/>
                </a:lnTo>
                <a:lnTo>
                  <a:pt x="218" y="553"/>
                </a:lnTo>
                <a:lnTo>
                  <a:pt x="218" y="553"/>
                </a:lnTo>
                <a:lnTo>
                  <a:pt x="215" y="555"/>
                </a:lnTo>
                <a:lnTo>
                  <a:pt x="210" y="559"/>
                </a:lnTo>
                <a:lnTo>
                  <a:pt x="205" y="565"/>
                </a:lnTo>
                <a:lnTo>
                  <a:pt x="202" y="568"/>
                </a:lnTo>
                <a:lnTo>
                  <a:pt x="202" y="568"/>
                </a:lnTo>
                <a:lnTo>
                  <a:pt x="199" y="574"/>
                </a:lnTo>
                <a:lnTo>
                  <a:pt x="199" y="578"/>
                </a:lnTo>
                <a:lnTo>
                  <a:pt x="199" y="578"/>
                </a:lnTo>
                <a:lnTo>
                  <a:pt x="198" y="579"/>
                </a:lnTo>
                <a:lnTo>
                  <a:pt x="196" y="580"/>
                </a:lnTo>
                <a:lnTo>
                  <a:pt x="186" y="584"/>
                </a:lnTo>
                <a:lnTo>
                  <a:pt x="172" y="587"/>
                </a:lnTo>
                <a:lnTo>
                  <a:pt x="174" y="4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1A318CE3-9FDB-4126-ABE9-7464043F8530}"/>
              </a:ext>
            </a:extLst>
          </p:cNvPr>
          <p:cNvSpPr>
            <a:spLocks noEditPoints="1"/>
          </p:cNvSpPr>
          <p:nvPr/>
        </p:nvSpPr>
        <p:spPr bwMode="auto">
          <a:xfrm>
            <a:off x="2764884" y="4740571"/>
            <a:ext cx="808877" cy="1617754"/>
          </a:xfrm>
          <a:custGeom>
            <a:avLst/>
            <a:gdLst>
              <a:gd name="T0" fmla="*/ 49 w 634"/>
              <a:gd name="T1" fmla="*/ 196 h 1268"/>
              <a:gd name="T2" fmla="*/ 69 w 634"/>
              <a:gd name="T3" fmla="*/ 182 h 1268"/>
              <a:gd name="T4" fmla="*/ 104 w 634"/>
              <a:gd name="T5" fmla="*/ 203 h 1268"/>
              <a:gd name="T6" fmla="*/ 143 w 634"/>
              <a:gd name="T7" fmla="*/ 210 h 1268"/>
              <a:gd name="T8" fmla="*/ 168 w 634"/>
              <a:gd name="T9" fmla="*/ 194 h 1268"/>
              <a:gd name="T10" fmla="*/ 180 w 634"/>
              <a:gd name="T11" fmla="*/ 215 h 1268"/>
              <a:gd name="T12" fmla="*/ 188 w 634"/>
              <a:gd name="T13" fmla="*/ 278 h 1268"/>
              <a:gd name="T14" fmla="*/ 218 w 634"/>
              <a:gd name="T15" fmla="*/ 303 h 1268"/>
              <a:gd name="T16" fmla="*/ 275 w 634"/>
              <a:gd name="T17" fmla="*/ 358 h 1268"/>
              <a:gd name="T18" fmla="*/ 284 w 634"/>
              <a:gd name="T19" fmla="*/ 382 h 1268"/>
              <a:gd name="T20" fmla="*/ 302 w 634"/>
              <a:gd name="T21" fmla="*/ 389 h 1268"/>
              <a:gd name="T22" fmla="*/ 297 w 634"/>
              <a:gd name="T23" fmla="*/ 703 h 1268"/>
              <a:gd name="T24" fmla="*/ 302 w 634"/>
              <a:gd name="T25" fmla="*/ 731 h 1268"/>
              <a:gd name="T26" fmla="*/ 321 w 634"/>
              <a:gd name="T27" fmla="*/ 893 h 1268"/>
              <a:gd name="T28" fmla="*/ 242 w 634"/>
              <a:gd name="T29" fmla="*/ 938 h 1268"/>
              <a:gd name="T30" fmla="*/ 193 w 634"/>
              <a:gd name="T31" fmla="*/ 953 h 1268"/>
              <a:gd name="T32" fmla="*/ 200 w 634"/>
              <a:gd name="T33" fmla="*/ 979 h 1268"/>
              <a:gd name="T34" fmla="*/ 277 w 634"/>
              <a:gd name="T35" fmla="*/ 997 h 1268"/>
              <a:gd name="T36" fmla="*/ 309 w 634"/>
              <a:gd name="T37" fmla="*/ 1034 h 1268"/>
              <a:gd name="T38" fmla="*/ 290 w 634"/>
              <a:gd name="T39" fmla="*/ 1062 h 1268"/>
              <a:gd name="T40" fmla="*/ 336 w 634"/>
              <a:gd name="T41" fmla="*/ 1175 h 1268"/>
              <a:gd name="T42" fmla="*/ 315 w 634"/>
              <a:gd name="T43" fmla="*/ 1193 h 1268"/>
              <a:gd name="T44" fmla="*/ 270 w 634"/>
              <a:gd name="T45" fmla="*/ 1227 h 1268"/>
              <a:gd name="T46" fmla="*/ 258 w 634"/>
              <a:gd name="T47" fmla="*/ 1261 h 1268"/>
              <a:gd name="T48" fmla="*/ 279 w 634"/>
              <a:gd name="T49" fmla="*/ 1267 h 1268"/>
              <a:gd name="T50" fmla="*/ 324 w 634"/>
              <a:gd name="T51" fmla="*/ 1267 h 1268"/>
              <a:gd name="T52" fmla="*/ 365 w 634"/>
              <a:gd name="T53" fmla="*/ 1268 h 1268"/>
              <a:gd name="T54" fmla="*/ 411 w 634"/>
              <a:gd name="T55" fmla="*/ 1266 h 1268"/>
              <a:gd name="T56" fmla="*/ 436 w 634"/>
              <a:gd name="T57" fmla="*/ 1261 h 1268"/>
              <a:gd name="T58" fmla="*/ 433 w 634"/>
              <a:gd name="T59" fmla="*/ 1199 h 1268"/>
              <a:gd name="T60" fmla="*/ 379 w 634"/>
              <a:gd name="T61" fmla="*/ 1186 h 1268"/>
              <a:gd name="T62" fmla="*/ 372 w 634"/>
              <a:gd name="T63" fmla="*/ 1192 h 1268"/>
              <a:gd name="T64" fmla="*/ 440 w 634"/>
              <a:gd name="T65" fmla="*/ 1094 h 1268"/>
              <a:gd name="T66" fmla="*/ 471 w 634"/>
              <a:gd name="T67" fmla="*/ 1081 h 1268"/>
              <a:gd name="T68" fmla="*/ 484 w 634"/>
              <a:gd name="T69" fmla="*/ 978 h 1268"/>
              <a:gd name="T70" fmla="*/ 511 w 634"/>
              <a:gd name="T71" fmla="*/ 872 h 1268"/>
              <a:gd name="T72" fmla="*/ 508 w 634"/>
              <a:gd name="T73" fmla="*/ 830 h 1268"/>
              <a:gd name="T74" fmla="*/ 526 w 634"/>
              <a:gd name="T75" fmla="*/ 778 h 1268"/>
              <a:gd name="T76" fmla="*/ 582 w 634"/>
              <a:gd name="T77" fmla="*/ 522 h 1268"/>
              <a:gd name="T78" fmla="*/ 607 w 634"/>
              <a:gd name="T79" fmla="*/ 436 h 1268"/>
              <a:gd name="T80" fmla="*/ 623 w 634"/>
              <a:gd name="T81" fmla="*/ 386 h 1268"/>
              <a:gd name="T82" fmla="*/ 634 w 634"/>
              <a:gd name="T83" fmla="*/ 312 h 1268"/>
              <a:gd name="T84" fmla="*/ 612 w 634"/>
              <a:gd name="T85" fmla="*/ 266 h 1268"/>
              <a:gd name="T86" fmla="*/ 582 w 634"/>
              <a:gd name="T87" fmla="*/ 197 h 1268"/>
              <a:gd name="T88" fmla="*/ 560 w 634"/>
              <a:gd name="T89" fmla="*/ 167 h 1268"/>
              <a:gd name="T90" fmla="*/ 494 w 634"/>
              <a:gd name="T91" fmla="*/ 125 h 1268"/>
              <a:gd name="T92" fmla="*/ 323 w 634"/>
              <a:gd name="T93" fmla="*/ 32 h 1268"/>
              <a:gd name="T94" fmla="*/ 245 w 634"/>
              <a:gd name="T95" fmla="*/ 18 h 1268"/>
              <a:gd name="T96" fmla="*/ 198 w 634"/>
              <a:gd name="T97" fmla="*/ 20 h 1268"/>
              <a:gd name="T98" fmla="*/ 168 w 634"/>
              <a:gd name="T99" fmla="*/ 32 h 1268"/>
              <a:gd name="T100" fmla="*/ 108 w 634"/>
              <a:gd name="T101" fmla="*/ 0 h 1268"/>
              <a:gd name="T102" fmla="*/ 42 w 634"/>
              <a:gd name="T103" fmla="*/ 21 h 1268"/>
              <a:gd name="T104" fmla="*/ 10 w 634"/>
              <a:gd name="T105" fmla="*/ 95 h 1268"/>
              <a:gd name="T106" fmla="*/ 1 w 634"/>
              <a:gd name="T107" fmla="*/ 138 h 1268"/>
              <a:gd name="T108" fmla="*/ 39 w 634"/>
              <a:gd name="T109" fmla="*/ 197 h 1268"/>
              <a:gd name="T110" fmla="*/ 379 w 634"/>
              <a:gd name="T111" fmla="*/ 998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4" h="1268">
                <a:moveTo>
                  <a:pt x="44" y="202"/>
                </a:moveTo>
                <a:lnTo>
                  <a:pt x="44" y="202"/>
                </a:lnTo>
                <a:lnTo>
                  <a:pt x="46" y="200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49" y="196"/>
                </a:lnTo>
                <a:lnTo>
                  <a:pt x="57" y="202"/>
                </a:lnTo>
                <a:lnTo>
                  <a:pt x="64" y="207"/>
                </a:lnTo>
                <a:lnTo>
                  <a:pt x="58" y="192"/>
                </a:lnTo>
                <a:lnTo>
                  <a:pt x="71" y="196"/>
                </a:lnTo>
                <a:lnTo>
                  <a:pt x="69" y="182"/>
                </a:lnTo>
                <a:lnTo>
                  <a:pt x="69" y="182"/>
                </a:lnTo>
                <a:lnTo>
                  <a:pt x="82" y="188"/>
                </a:lnTo>
                <a:lnTo>
                  <a:pt x="91" y="193"/>
                </a:lnTo>
                <a:lnTo>
                  <a:pt x="98" y="197"/>
                </a:lnTo>
                <a:lnTo>
                  <a:pt x="98" y="197"/>
                </a:lnTo>
                <a:lnTo>
                  <a:pt x="103" y="203"/>
                </a:lnTo>
                <a:lnTo>
                  <a:pt x="104" y="203"/>
                </a:lnTo>
                <a:lnTo>
                  <a:pt x="108" y="202"/>
                </a:lnTo>
                <a:lnTo>
                  <a:pt x="108" y="202"/>
                </a:lnTo>
                <a:lnTo>
                  <a:pt x="114" y="200"/>
                </a:lnTo>
                <a:lnTo>
                  <a:pt x="114" y="200"/>
                </a:lnTo>
                <a:lnTo>
                  <a:pt x="133" y="207"/>
                </a:lnTo>
                <a:lnTo>
                  <a:pt x="133" y="207"/>
                </a:lnTo>
                <a:lnTo>
                  <a:pt x="143" y="210"/>
                </a:lnTo>
                <a:lnTo>
                  <a:pt x="148" y="210"/>
                </a:lnTo>
                <a:lnTo>
                  <a:pt x="153" y="209"/>
                </a:lnTo>
                <a:lnTo>
                  <a:pt x="153" y="209"/>
                </a:lnTo>
                <a:lnTo>
                  <a:pt x="158" y="206"/>
                </a:lnTo>
                <a:lnTo>
                  <a:pt x="162" y="200"/>
                </a:lnTo>
                <a:lnTo>
                  <a:pt x="168" y="194"/>
                </a:lnTo>
                <a:lnTo>
                  <a:pt x="168" y="194"/>
                </a:lnTo>
                <a:lnTo>
                  <a:pt x="171" y="194"/>
                </a:lnTo>
                <a:lnTo>
                  <a:pt x="174" y="195"/>
                </a:lnTo>
                <a:lnTo>
                  <a:pt x="178" y="199"/>
                </a:lnTo>
                <a:lnTo>
                  <a:pt x="179" y="201"/>
                </a:lnTo>
                <a:lnTo>
                  <a:pt x="180" y="205"/>
                </a:lnTo>
                <a:lnTo>
                  <a:pt x="180" y="205"/>
                </a:lnTo>
                <a:lnTo>
                  <a:pt x="180" y="215"/>
                </a:lnTo>
                <a:lnTo>
                  <a:pt x="178" y="229"/>
                </a:lnTo>
                <a:lnTo>
                  <a:pt x="178" y="229"/>
                </a:lnTo>
                <a:lnTo>
                  <a:pt x="178" y="236"/>
                </a:lnTo>
                <a:lnTo>
                  <a:pt x="178" y="244"/>
                </a:lnTo>
                <a:lnTo>
                  <a:pt x="181" y="257"/>
                </a:lnTo>
                <a:lnTo>
                  <a:pt x="186" y="270"/>
                </a:lnTo>
                <a:lnTo>
                  <a:pt x="188" y="278"/>
                </a:lnTo>
                <a:lnTo>
                  <a:pt x="188" y="278"/>
                </a:lnTo>
                <a:lnTo>
                  <a:pt x="191" y="280"/>
                </a:lnTo>
                <a:lnTo>
                  <a:pt x="194" y="284"/>
                </a:lnTo>
                <a:lnTo>
                  <a:pt x="205" y="292"/>
                </a:lnTo>
                <a:lnTo>
                  <a:pt x="214" y="298"/>
                </a:lnTo>
                <a:lnTo>
                  <a:pt x="217" y="302"/>
                </a:lnTo>
                <a:lnTo>
                  <a:pt x="218" y="303"/>
                </a:lnTo>
                <a:lnTo>
                  <a:pt x="218" y="303"/>
                </a:lnTo>
                <a:lnTo>
                  <a:pt x="219" y="306"/>
                </a:lnTo>
                <a:lnTo>
                  <a:pt x="223" y="313"/>
                </a:lnTo>
                <a:lnTo>
                  <a:pt x="230" y="322"/>
                </a:lnTo>
                <a:lnTo>
                  <a:pt x="240" y="332"/>
                </a:lnTo>
                <a:lnTo>
                  <a:pt x="240" y="332"/>
                </a:lnTo>
                <a:lnTo>
                  <a:pt x="275" y="358"/>
                </a:lnTo>
                <a:lnTo>
                  <a:pt x="292" y="374"/>
                </a:lnTo>
                <a:lnTo>
                  <a:pt x="292" y="374"/>
                </a:lnTo>
                <a:lnTo>
                  <a:pt x="290" y="374"/>
                </a:lnTo>
                <a:lnTo>
                  <a:pt x="287" y="376"/>
                </a:lnTo>
                <a:lnTo>
                  <a:pt x="285" y="377"/>
                </a:lnTo>
                <a:lnTo>
                  <a:pt x="284" y="380"/>
                </a:lnTo>
                <a:lnTo>
                  <a:pt x="284" y="382"/>
                </a:lnTo>
                <a:lnTo>
                  <a:pt x="287" y="384"/>
                </a:lnTo>
                <a:lnTo>
                  <a:pt x="287" y="384"/>
                </a:lnTo>
                <a:lnTo>
                  <a:pt x="289" y="387"/>
                </a:lnTo>
                <a:lnTo>
                  <a:pt x="291" y="388"/>
                </a:lnTo>
                <a:lnTo>
                  <a:pt x="296" y="389"/>
                </a:lnTo>
                <a:lnTo>
                  <a:pt x="301" y="389"/>
                </a:lnTo>
                <a:lnTo>
                  <a:pt x="302" y="389"/>
                </a:lnTo>
                <a:lnTo>
                  <a:pt x="307" y="404"/>
                </a:lnTo>
                <a:lnTo>
                  <a:pt x="315" y="665"/>
                </a:lnTo>
                <a:lnTo>
                  <a:pt x="315" y="665"/>
                </a:lnTo>
                <a:lnTo>
                  <a:pt x="307" y="681"/>
                </a:lnTo>
                <a:lnTo>
                  <a:pt x="301" y="694"/>
                </a:lnTo>
                <a:lnTo>
                  <a:pt x="297" y="703"/>
                </a:lnTo>
                <a:lnTo>
                  <a:pt x="297" y="703"/>
                </a:lnTo>
                <a:lnTo>
                  <a:pt x="296" y="708"/>
                </a:lnTo>
                <a:lnTo>
                  <a:pt x="297" y="712"/>
                </a:lnTo>
                <a:lnTo>
                  <a:pt x="297" y="712"/>
                </a:lnTo>
                <a:lnTo>
                  <a:pt x="297" y="717"/>
                </a:lnTo>
                <a:lnTo>
                  <a:pt x="297" y="719"/>
                </a:lnTo>
                <a:lnTo>
                  <a:pt x="298" y="724"/>
                </a:lnTo>
                <a:lnTo>
                  <a:pt x="302" y="731"/>
                </a:lnTo>
                <a:lnTo>
                  <a:pt x="302" y="731"/>
                </a:lnTo>
                <a:lnTo>
                  <a:pt x="308" y="739"/>
                </a:lnTo>
                <a:lnTo>
                  <a:pt x="314" y="747"/>
                </a:lnTo>
                <a:lnTo>
                  <a:pt x="320" y="756"/>
                </a:lnTo>
                <a:lnTo>
                  <a:pt x="327" y="885"/>
                </a:lnTo>
                <a:lnTo>
                  <a:pt x="327" y="885"/>
                </a:lnTo>
                <a:lnTo>
                  <a:pt x="321" y="893"/>
                </a:lnTo>
                <a:lnTo>
                  <a:pt x="307" y="908"/>
                </a:lnTo>
                <a:lnTo>
                  <a:pt x="291" y="926"/>
                </a:lnTo>
                <a:lnTo>
                  <a:pt x="283" y="932"/>
                </a:lnTo>
                <a:lnTo>
                  <a:pt x="277" y="936"/>
                </a:lnTo>
                <a:lnTo>
                  <a:pt x="277" y="936"/>
                </a:lnTo>
                <a:lnTo>
                  <a:pt x="262" y="937"/>
                </a:lnTo>
                <a:lnTo>
                  <a:pt x="242" y="938"/>
                </a:lnTo>
                <a:lnTo>
                  <a:pt x="223" y="938"/>
                </a:lnTo>
                <a:lnTo>
                  <a:pt x="210" y="939"/>
                </a:lnTo>
                <a:lnTo>
                  <a:pt x="210" y="939"/>
                </a:lnTo>
                <a:lnTo>
                  <a:pt x="202" y="941"/>
                </a:lnTo>
                <a:lnTo>
                  <a:pt x="198" y="945"/>
                </a:lnTo>
                <a:lnTo>
                  <a:pt x="195" y="950"/>
                </a:lnTo>
                <a:lnTo>
                  <a:pt x="193" y="953"/>
                </a:lnTo>
                <a:lnTo>
                  <a:pt x="193" y="953"/>
                </a:lnTo>
                <a:lnTo>
                  <a:pt x="192" y="958"/>
                </a:lnTo>
                <a:lnTo>
                  <a:pt x="191" y="965"/>
                </a:lnTo>
                <a:lnTo>
                  <a:pt x="191" y="965"/>
                </a:lnTo>
                <a:lnTo>
                  <a:pt x="191" y="968"/>
                </a:lnTo>
                <a:lnTo>
                  <a:pt x="193" y="971"/>
                </a:lnTo>
                <a:lnTo>
                  <a:pt x="200" y="979"/>
                </a:lnTo>
                <a:lnTo>
                  <a:pt x="211" y="986"/>
                </a:lnTo>
                <a:lnTo>
                  <a:pt x="220" y="992"/>
                </a:lnTo>
                <a:lnTo>
                  <a:pt x="220" y="992"/>
                </a:lnTo>
                <a:lnTo>
                  <a:pt x="226" y="994"/>
                </a:lnTo>
                <a:lnTo>
                  <a:pt x="233" y="995"/>
                </a:lnTo>
                <a:lnTo>
                  <a:pt x="250" y="996"/>
                </a:lnTo>
                <a:lnTo>
                  <a:pt x="277" y="997"/>
                </a:lnTo>
                <a:lnTo>
                  <a:pt x="277" y="997"/>
                </a:lnTo>
                <a:lnTo>
                  <a:pt x="307" y="996"/>
                </a:lnTo>
                <a:lnTo>
                  <a:pt x="329" y="995"/>
                </a:lnTo>
                <a:lnTo>
                  <a:pt x="329" y="1033"/>
                </a:lnTo>
                <a:lnTo>
                  <a:pt x="329" y="1033"/>
                </a:lnTo>
                <a:lnTo>
                  <a:pt x="318" y="1033"/>
                </a:lnTo>
                <a:lnTo>
                  <a:pt x="309" y="1034"/>
                </a:lnTo>
                <a:lnTo>
                  <a:pt x="302" y="1035"/>
                </a:lnTo>
                <a:lnTo>
                  <a:pt x="302" y="1035"/>
                </a:lnTo>
                <a:lnTo>
                  <a:pt x="300" y="1037"/>
                </a:lnTo>
                <a:lnTo>
                  <a:pt x="297" y="1040"/>
                </a:lnTo>
                <a:lnTo>
                  <a:pt x="292" y="1047"/>
                </a:lnTo>
                <a:lnTo>
                  <a:pt x="290" y="1055"/>
                </a:lnTo>
                <a:lnTo>
                  <a:pt x="290" y="1062"/>
                </a:lnTo>
                <a:lnTo>
                  <a:pt x="290" y="1062"/>
                </a:lnTo>
                <a:lnTo>
                  <a:pt x="292" y="1067"/>
                </a:lnTo>
                <a:lnTo>
                  <a:pt x="297" y="1070"/>
                </a:lnTo>
                <a:lnTo>
                  <a:pt x="311" y="1079"/>
                </a:lnTo>
                <a:lnTo>
                  <a:pt x="326" y="1085"/>
                </a:lnTo>
                <a:lnTo>
                  <a:pt x="331" y="1087"/>
                </a:lnTo>
                <a:lnTo>
                  <a:pt x="336" y="1175"/>
                </a:lnTo>
                <a:lnTo>
                  <a:pt x="336" y="1175"/>
                </a:lnTo>
                <a:lnTo>
                  <a:pt x="334" y="1183"/>
                </a:lnTo>
                <a:lnTo>
                  <a:pt x="330" y="1189"/>
                </a:lnTo>
                <a:lnTo>
                  <a:pt x="329" y="1191"/>
                </a:lnTo>
                <a:lnTo>
                  <a:pt x="327" y="1192"/>
                </a:lnTo>
                <a:lnTo>
                  <a:pt x="327" y="1192"/>
                </a:lnTo>
                <a:lnTo>
                  <a:pt x="315" y="1193"/>
                </a:lnTo>
                <a:lnTo>
                  <a:pt x="294" y="1196"/>
                </a:lnTo>
                <a:lnTo>
                  <a:pt x="265" y="1197"/>
                </a:lnTo>
                <a:lnTo>
                  <a:pt x="265" y="1219"/>
                </a:lnTo>
                <a:lnTo>
                  <a:pt x="265" y="1219"/>
                </a:lnTo>
                <a:lnTo>
                  <a:pt x="266" y="1222"/>
                </a:lnTo>
                <a:lnTo>
                  <a:pt x="268" y="1224"/>
                </a:lnTo>
                <a:lnTo>
                  <a:pt x="270" y="1227"/>
                </a:lnTo>
                <a:lnTo>
                  <a:pt x="270" y="1227"/>
                </a:lnTo>
                <a:lnTo>
                  <a:pt x="265" y="1240"/>
                </a:lnTo>
                <a:lnTo>
                  <a:pt x="262" y="1249"/>
                </a:lnTo>
                <a:lnTo>
                  <a:pt x="259" y="1256"/>
                </a:lnTo>
                <a:lnTo>
                  <a:pt x="259" y="1256"/>
                </a:lnTo>
                <a:lnTo>
                  <a:pt x="258" y="1259"/>
                </a:lnTo>
                <a:lnTo>
                  <a:pt x="258" y="1261"/>
                </a:lnTo>
                <a:lnTo>
                  <a:pt x="262" y="1263"/>
                </a:lnTo>
                <a:lnTo>
                  <a:pt x="262" y="1263"/>
                </a:lnTo>
                <a:lnTo>
                  <a:pt x="264" y="1264"/>
                </a:lnTo>
                <a:lnTo>
                  <a:pt x="269" y="1266"/>
                </a:lnTo>
                <a:lnTo>
                  <a:pt x="275" y="1267"/>
                </a:lnTo>
                <a:lnTo>
                  <a:pt x="279" y="1267"/>
                </a:lnTo>
                <a:lnTo>
                  <a:pt x="279" y="1267"/>
                </a:lnTo>
                <a:lnTo>
                  <a:pt x="291" y="1267"/>
                </a:lnTo>
                <a:lnTo>
                  <a:pt x="302" y="1267"/>
                </a:lnTo>
                <a:lnTo>
                  <a:pt x="302" y="1267"/>
                </a:lnTo>
                <a:lnTo>
                  <a:pt x="315" y="1268"/>
                </a:lnTo>
                <a:lnTo>
                  <a:pt x="321" y="1268"/>
                </a:lnTo>
                <a:lnTo>
                  <a:pt x="324" y="1267"/>
                </a:lnTo>
                <a:lnTo>
                  <a:pt x="324" y="1267"/>
                </a:lnTo>
                <a:lnTo>
                  <a:pt x="327" y="1267"/>
                </a:lnTo>
                <a:lnTo>
                  <a:pt x="334" y="1267"/>
                </a:lnTo>
                <a:lnTo>
                  <a:pt x="334" y="1267"/>
                </a:lnTo>
                <a:lnTo>
                  <a:pt x="347" y="1268"/>
                </a:lnTo>
                <a:lnTo>
                  <a:pt x="356" y="1267"/>
                </a:lnTo>
                <a:lnTo>
                  <a:pt x="356" y="1267"/>
                </a:lnTo>
                <a:lnTo>
                  <a:pt x="365" y="1268"/>
                </a:lnTo>
                <a:lnTo>
                  <a:pt x="372" y="1267"/>
                </a:lnTo>
                <a:lnTo>
                  <a:pt x="372" y="1267"/>
                </a:lnTo>
                <a:lnTo>
                  <a:pt x="375" y="1267"/>
                </a:lnTo>
                <a:lnTo>
                  <a:pt x="384" y="1267"/>
                </a:lnTo>
                <a:lnTo>
                  <a:pt x="384" y="1267"/>
                </a:lnTo>
                <a:lnTo>
                  <a:pt x="411" y="1266"/>
                </a:lnTo>
                <a:lnTo>
                  <a:pt x="411" y="1266"/>
                </a:lnTo>
                <a:lnTo>
                  <a:pt x="419" y="1263"/>
                </a:lnTo>
                <a:lnTo>
                  <a:pt x="426" y="1263"/>
                </a:lnTo>
                <a:lnTo>
                  <a:pt x="426" y="1263"/>
                </a:lnTo>
                <a:lnTo>
                  <a:pt x="432" y="1263"/>
                </a:lnTo>
                <a:lnTo>
                  <a:pt x="434" y="1262"/>
                </a:lnTo>
                <a:lnTo>
                  <a:pt x="436" y="1261"/>
                </a:lnTo>
                <a:lnTo>
                  <a:pt x="436" y="1261"/>
                </a:lnTo>
                <a:lnTo>
                  <a:pt x="436" y="1255"/>
                </a:lnTo>
                <a:lnTo>
                  <a:pt x="436" y="1247"/>
                </a:lnTo>
                <a:lnTo>
                  <a:pt x="436" y="1247"/>
                </a:lnTo>
                <a:lnTo>
                  <a:pt x="429" y="1224"/>
                </a:lnTo>
                <a:lnTo>
                  <a:pt x="436" y="1224"/>
                </a:lnTo>
                <a:lnTo>
                  <a:pt x="433" y="1199"/>
                </a:lnTo>
                <a:lnTo>
                  <a:pt x="433" y="1199"/>
                </a:lnTo>
                <a:lnTo>
                  <a:pt x="431" y="1193"/>
                </a:lnTo>
                <a:lnTo>
                  <a:pt x="429" y="1190"/>
                </a:lnTo>
                <a:lnTo>
                  <a:pt x="426" y="1188"/>
                </a:lnTo>
                <a:lnTo>
                  <a:pt x="426" y="1188"/>
                </a:lnTo>
                <a:lnTo>
                  <a:pt x="379" y="1190"/>
                </a:lnTo>
                <a:lnTo>
                  <a:pt x="379" y="1190"/>
                </a:lnTo>
                <a:lnTo>
                  <a:pt x="379" y="1186"/>
                </a:lnTo>
                <a:lnTo>
                  <a:pt x="378" y="1184"/>
                </a:lnTo>
                <a:lnTo>
                  <a:pt x="378" y="1183"/>
                </a:lnTo>
                <a:lnTo>
                  <a:pt x="376" y="1183"/>
                </a:lnTo>
                <a:lnTo>
                  <a:pt x="376" y="1183"/>
                </a:lnTo>
                <a:lnTo>
                  <a:pt x="374" y="1185"/>
                </a:lnTo>
                <a:lnTo>
                  <a:pt x="373" y="1188"/>
                </a:lnTo>
                <a:lnTo>
                  <a:pt x="372" y="1192"/>
                </a:lnTo>
                <a:lnTo>
                  <a:pt x="366" y="1192"/>
                </a:lnTo>
                <a:lnTo>
                  <a:pt x="356" y="1170"/>
                </a:lnTo>
                <a:lnTo>
                  <a:pt x="354" y="1087"/>
                </a:lnTo>
                <a:lnTo>
                  <a:pt x="354" y="1087"/>
                </a:lnTo>
                <a:lnTo>
                  <a:pt x="391" y="1091"/>
                </a:lnTo>
                <a:lnTo>
                  <a:pt x="440" y="1094"/>
                </a:lnTo>
                <a:lnTo>
                  <a:pt x="440" y="1094"/>
                </a:lnTo>
                <a:lnTo>
                  <a:pt x="451" y="1095"/>
                </a:lnTo>
                <a:lnTo>
                  <a:pt x="458" y="1094"/>
                </a:lnTo>
                <a:lnTo>
                  <a:pt x="463" y="1091"/>
                </a:lnTo>
                <a:lnTo>
                  <a:pt x="468" y="1087"/>
                </a:lnTo>
                <a:lnTo>
                  <a:pt x="468" y="1087"/>
                </a:lnTo>
                <a:lnTo>
                  <a:pt x="470" y="1085"/>
                </a:lnTo>
                <a:lnTo>
                  <a:pt x="471" y="1081"/>
                </a:lnTo>
                <a:lnTo>
                  <a:pt x="471" y="1079"/>
                </a:lnTo>
                <a:lnTo>
                  <a:pt x="471" y="1079"/>
                </a:lnTo>
                <a:lnTo>
                  <a:pt x="477" y="1038"/>
                </a:lnTo>
                <a:lnTo>
                  <a:pt x="481" y="1008"/>
                </a:lnTo>
                <a:lnTo>
                  <a:pt x="483" y="985"/>
                </a:lnTo>
                <a:lnTo>
                  <a:pt x="483" y="985"/>
                </a:lnTo>
                <a:lnTo>
                  <a:pt x="484" y="978"/>
                </a:lnTo>
                <a:lnTo>
                  <a:pt x="487" y="970"/>
                </a:lnTo>
                <a:lnTo>
                  <a:pt x="494" y="953"/>
                </a:lnTo>
                <a:lnTo>
                  <a:pt x="501" y="937"/>
                </a:lnTo>
                <a:lnTo>
                  <a:pt x="504" y="927"/>
                </a:lnTo>
                <a:lnTo>
                  <a:pt x="505" y="919"/>
                </a:lnTo>
                <a:lnTo>
                  <a:pt x="505" y="919"/>
                </a:lnTo>
                <a:lnTo>
                  <a:pt x="511" y="872"/>
                </a:lnTo>
                <a:lnTo>
                  <a:pt x="515" y="849"/>
                </a:lnTo>
                <a:lnTo>
                  <a:pt x="515" y="841"/>
                </a:lnTo>
                <a:lnTo>
                  <a:pt x="515" y="837"/>
                </a:lnTo>
                <a:lnTo>
                  <a:pt x="515" y="837"/>
                </a:lnTo>
                <a:lnTo>
                  <a:pt x="513" y="834"/>
                </a:lnTo>
                <a:lnTo>
                  <a:pt x="510" y="831"/>
                </a:lnTo>
                <a:lnTo>
                  <a:pt x="508" y="830"/>
                </a:lnTo>
                <a:lnTo>
                  <a:pt x="508" y="830"/>
                </a:lnTo>
                <a:lnTo>
                  <a:pt x="510" y="824"/>
                </a:lnTo>
                <a:lnTo>
                  <a:pt x="516" y="811"/>
                </a:lnTo>
                <a:lnTo>
                  <a:pt x="522" y="795"/>
                </a:lnTo>
                <a:lnTo>
                  <a:pt x="524" y="785"/>
                </a:lnTo>
                <a:lnTo>
                  <a:pt x="526" y="778"/>
                </a:lnTo>
                <a:lnTo>
                  <a:pt x="526" y="778"/>
                </a:lnTo>
                <a:lnTo>
                  <a:pt x="528" y="763"/>
                </a:lnTo>
                <a:lnTo>
                  <a:pt x="534" y="733"/>
                </a:lnTo>
                <a:lnTo>
                  <a:pt x="552" y="649"/>
                </a:lnTo>
                <a:lnTo>
                  <a:pt x="571" y="567"/>
                </a:lnTo>
                <a:lnTo>
                  <a:pt x="578" y="537"/>
                </a:lnTo>
                <a:lnTo>
                  <a:pt x="582" y="522"/>
                </a:lnTo>
                <a:lnTo>
                  <a:pt x="582" y="522"/>
                </a:lnTo>
                <a:lnTo>
                  <a:pt x="589" y="500"/>
                </a:lnTo>
                <a:lnTo>
                  <a:pt x="597" y="483"/>
                </a:lnTo>
                <a:lnTo>
                  <a:pt x="597" y="483"/>
                </a:lnTo>
                <a:lnTo>
                  <a:pt x="604" y="459"/>
                </a:lnTo>
                <a:lnTo>
                  <a:pt x="606" y="447"/>
                </a:lnTo>
                <a:lnTo>
                  <a:pt x="607" y="436"/>
                </a:lnTo>
                <a:lnTo>
                  <a:pt x="607" y="436"/>
                </a:lnTo>
                <a:lnTo>
                  <a:pt x="607" y="432"/>
                </a:lnTo>
                <a:lnTo>
                  <a:pt x="608" y="426"/>
                </a:lnTo>
                <a:lnTo>
                  <a:pt x="612" y="413"/>
                </a:lnTo>
                <a:lnTo>
                  <a:pt x="617" y="401"/>
                </a:lnTo>
                <a:lnTo>
                  <a:pt x="621" y="391"/>
                </a:lnTo>
                <a:lnTo>
                  <a:pt x="621" y="391"/>
                </a:lnTo>
                <a:lnTo>
                  <a:pt x="623" y="386"/>
                </a:lnTo>
                <a:lnTo>
                  <a:pt x="624" y="376"/>
                </a:lnTo>
                <a:lnTo>
                  <a:pt x="626" y="351"/>
                </a:lnTo>
                <a:lnTo>
                  <a:pt x="627" y="318"/>
                </a:lnTo>
                <a:lnTo>
                  <a:pt x="627" y="318"/>
                </a:lnTo>
                <a:lnTo>
                  <a:pt x="631" y="316"/>
                </a:lnTo>
                <a:lnTo>
                  <a:pt x="633" y="313"/>
                </a:lnTo>
                <a:lnTo>
                  <a:pt x="634" y="312"/>
                </a:lnTo>
                <a:lnTo>
                  <a:pt x="634" y="312"/>
                </a:lnTo>
                <a:lnTo>
                  <a:pt x="632" y="307"/>
                </a:lnTo>
                <a:lnTo>
                  <a:pt x="627" y="298"/>
                </a:lnTo>
                <a:lnTo>
                  <a:pt x="619" y="283"/>
                </a:lnTo>
                <a:lnTo>
                  <a:pt x="619" y="283"/>
                </a:lnTo>
                <a:lnTo>
                  <a:pt x="614" y="273"/>
                </a:lnTo>
                <a:lnTo>
                  <a:pt x="612" y="266"/>
                </a:lnTo>
                <a:lnTo>
                  <a:pt x="612" y="266"/>
                </a:lnTo>
                <a:lnTo>
                  <a:pt x="606" y="251"/>
                </a:lnTo>
                <a:lnTo>
                  <a:pt x="598" y="229"/>
                </a:lnTo>
                <a:lnTo>
                  <a:pt x="598" y="229"/>
                </a:lnTo>
                <a:lnTo>
                  <a:pt x="592" y="215"/>
                </a:lnTo>
                <a:lnTo>
                  <a:pt x="588" y="207"/>
                </a:lnTo>
                <a:lnTo>
                  <a:pt x="582" y="197"/>
                </a:lnTo>
                <a:lnTo>
                  <a:pt x="582" y="197"/>
                </a:lnTo>
                <a:lnTo>
                  <a:pt x="576" y="189"/>
                </a:lnTo>
                <a:lnTo>
                  <a:pt x="572" y="180"/>
                </a:lnTo>
                <a:lnTo>
                  <a:pt x="566" y="171"/>
                </a:lnTo>
                <a:lnTo>
                  <a:pt x="563" y="169"/>
                </a:lnTo>
                <a:lnTo>
                  <a:pt x="560" y="167"/>
                </a:lnTo>
                <a:lnTo>
                  <a:pt x="560" y="167"/>
                </a:lnTo>
                <a:lnTo>
                  <a:pt x="552" y="161"/>
                </a:lnTo>
                <a:lnTo>
                  <a:pt x="543" y="154"/>
                </a:lnTo>
                <a:lnTo>
                  <a:pt x="534" y="147"/>
                </a:lnTo>
                <a:lnTo>
                  <a:pt x="526" y="141"/>
                </a:lnTo>
                <a:lnTo>
                  <a:pt x="526" y="141"/>
                </a:lnTo>
                <a:lnTo>
                  <a:pt x="505" y="131"/>
                </a:lnTo>
                <a:lnTo>
                  <a:pt x="494" y="125"/>
                </a:lnTo>
                <a:lnTo>
                  <a:pt x="483" y="118"/>
                </a:lnTo>
                <a:lnTo>
                  <a:pt x="483" y="118"/>
                </a:lnTo>
                <a:lnTo>
                  <a:pt x="459" y="104"/>
                </a:lnTo>
                <a:lnTo>
                  <a:pt x="419" y="83"/>
                </a:lnTo>
                <a:lnTo>
                  <a:pt x="354" y="47"/>
                </a:lnTo>
                <a:lnTo>
                  <a:pt x="354" y="47"/>
                </a:lnTo>
                <a:lnTo>
                  <a:pt x="323" y="32"/>
                </a:lnTo>
                <a:lnTo>
                  <a:pt x="309" y="26"/>
                </a:lnTo>
                <a:lnTo>
                  <a:pt x="302" y="24"/>
                </a:lnTo>
                <a:lnTo>
                  <a:pt x="297" y="22"/>
                </a:lnTo>
                <a:lnTo>
                  <a:pt x="297" y="22"/>
                </a:lnTo>
                <a:lnTo>
                  <a:pt x="272" y="20"/>
                </a:lnTo>
                <a:lnTo>
                  <a:pt x="257" y="19"/>
                </a:lnTo>
                <a:lnTo>
                  <a:pt x="245" y="18"/>
                </a:lnTo>
                <a:lnTo>
                  <a:pt x="245" y="18"/>
                </a:lnTo>
                <a:lnTo>
                  <a:pt x="218" y="20"/>
                </a:lnTo>
                <a:lnTo>
                  <a:pt x="218" y="20"/>
                </a:lnTo>
                <a:lnTo>
                  <a:pt x="217" y="20"/>
                </a:lnTo>
                <a:lnTo>
                  <a:pt x="214" y="19"/>
                </a:lnTo>
                <a:lnTo>
                  <a:pt x="207" y="19"/>
                </a:lnTo>
                <a:lnTo>
                  <a:pt x="198" y="20"/>
                </a:lnTo>
                <a:lnTo>
                  <a:pt x="198" y="20"/>
                </a:lnTo>
                <a:lnTo>
                  <a:pt x="188" y="25"/>
                </a:lnTo>
                <a:lnTo>
                  <a:pt x="180" y="28"/>
                </a:lnTo>
                <a:lnTo>
                  <a:pt x="174" y="32"/>
                </a:lnTo>
                <a:lnTo>
                  <a:pt x="172" y="32"/>
                </a:lnTo>
                <a:lnTo>
                  <a:pt x="168" y="32"/>
                </a:lnTo>
                <a:lnTo>
                  <a:pt x="168" y="32"/>
                </a:lnTo>
                <a:lnTo>
                  <a:pt x="165" y="29"/>
                </a:lnTo>
                <a:lnTo>
                  <a:pt x="159" y="26"/>
                </a:lnTo>
                <a:lnTo>
                  <a:pt x="145" y="16"/>
                </a:lnTo>
                <a:lnTo>
                  <a:pt x="136" y="11"/>
                </a:lnTo>
                <a:lnTo>
                  <a:pt x="127" y="6"/>
                </a:lnTo>
                <a:lnTo>
                  <a:pt x="117" y="2"/>
                </a:lnTo>
                <a:lnTo>
                  <a:pt x="108" y="0"/>
                </a:lnTo>
                <a:lnTo>
                  <a:pt x="108" y="0"/>
                </a:lnTo>
                <a:lnTo>
                  <a:pt x="97" y="0"/>
                </a:lnTo>
                <a:lnTo>
                  <a:pt x="85" y="2"/>
                </a:lnTo>
                <a:lnTo>
                  <a:pt x="74" y="6"/>
                </a:lnTo>
                <a:lnTo>
                  <a:pt x="62" y="11"/>
                </a:lnTo>
                <a:lnTo>
                  <a:pt x="51" y="15"/>
                </a:lnTo>
                <a:lnTo>
                  <a:pt x="42" y="21"/>
                </a:lnTo>
                <a:lnTo>
                  <a:pt x="34" y="28"/>
                </a:lnTo>
                <a:lnTo>
                  <a:pt x="29" y="34"/>
                </a:lnTo>
                <a:lnTo>
                  <a:pt x="29" y="34"/>
                </a:lnTo>
                <a:lnTo>
                  <a:pt x="24" y="42"/>
                </a:lnTo>
                <a:lnTo>
                  <a:pt x="20" y="52"/>
                </a:lnTo>
                <a:lnTo>
                  <a:pt x="13" y="74"/>
                </a:lnTo>
                <a:lnTo>
                  <a:pt x="10" y="95"/>
                </a:lnTo>
                <a:lnTo>
                  <a:pt x="7" y="103"/>
                </a:lnTo>
                <a:lnTo>
                  <a:pt x="7" y="103"/>
                </a:lnTo>
                <a:lnTo>
                  <a:pt x="6" y="106"/>
                </a:lnTo>
                <a:lnTo>
                  <a:pt x="2" y="116"/>
                </a:lnTo>
                <a:lnTo>
                  <a:pt x="0" y="122"/>
                </a:lnTo>
                <a:lnTo>
                  <a:pt x="0" y="130"/>
                </a:lnTo>
                <a:lnTo>
                  <a:pt x="1" y="138"/>
                </a:lnTo>
                <a:lnTo>
                  <a:pt x="4" y="148"/>
                </a:lnTo>
                <a:lnTo>
                  <a:pt x="4" y="148"/>
                </a:lnTo>
                <a:lnTo>
                  <a:pt x="7" y="157"/>
                </a:lnTo>
                <a:lnTo>
                  <a:pt x="13" y="167"/>
                </a:lnTo>
                <a:lnTo>
                  <a:pt x="20" y="176"/>
                </a:lnTo>
                <a:lnTo>
                  <a:pt x="27" y="184"/>
                </a:lnTo>
                <a:lnTo>
                  <a:pt x="39" y="197"/>
                </a:lnTo>
                <a:lnTo>
                  <a:pt x="44" y="202"/>
                </a:lnTo>
                <a:lnTo>
                  <a:pt x="44" y="202"/>
                </a:lnTo>
                <a:close/>
                <a:moveTo>
                  <a:pt x="352" y="997"/>
                </a:moveTo>
                <a:lnTo>
                  <a:pt x="352" y="997"/>
                </a:lnTo>
                <a:lnTo>
                  <a:pt x="356" y="996"/>
                </a:lnTo>
                <a:lnTo>
                  <a:pt x="366" y="997"/>
                </a:lnTo>
                <a:lnTo>
                  <a:pt x="379" y="998"/>
                </a:lnTo>
                <a:lnTo>
                  <a:pt x="379" y="998"/>
                </a:lnTo>
                <a:lnTo>
                  <a:pt x="378" y="1002"/>
                </a:lnTo>
                <a:lnTo>
                  <a:pt x="372" y="1008"/>
                </a:lnTo>
                <a:lnTo>
                  <a:pt x="372" y="1008"/>
                </a:lnTo>
                <a:lnTo>
                  <a:pt x="352" y="1028"/>
                </a:lnTo>
                <a:lnTo>
                  <a:pt x="352" y="9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AA34C938-A5CC-4DCF-850F-5BF4DD6364EC}"/>
              </a:ext>
            </a:extLst>
          </p:cNvPr>
          <p:cNvSpPr>
            <a:spLocks noEditPoints="1"/>
          </p:cNvSpPr>
          <p:nvPr/>
        </p:nvSpPr>
        <p:spPr bwMode="auto">
          <a:xfrm>
            <a:off x="6462558" y="4562491"/>
            <a:ext cx="677467" cy="1818060"/>
          </a:xfrm>
          <a:custGeom>
            <a:avLst/>
            <a:gdLst>
              <a:gd name="T0" fmla="*/ 105 w 531"/>
              <a:gd name="T1" fmla="*/ 706 h 1425"/>
              <a:gd name="T2" fmla="*/ 98 w 531"/>
              <a:gd name="T3" fmla="*/ 779 h 1425"/>
              <a:gd name="T4" fmla="*/ 126 w 531"/>
              <a:gd name="T5" fmla="*/ 915 h 1425"/>
              <a:gd name="T6" fmla="*/ 60 w 531"/>
              <a:gd name="T7" fmla="*/ 1066 h 1425"/>
              <a:gd name="T8" fmla="*/ 42 w 531"/>
              <a:gd name="T9" fmla="*/ 1093 h 1425"/>
              <a:gd name="T10" fmla="*/ 106 w 531"/>
              <a:gd name="T11" fmla="*/ 1116 h 1425"/>
              <a:gd name="T12" fmla="*/ 160 w 531"/>
              <a:gd name="T13" fmla="*/ 1335 h 1425"/>
              <a:gd name="T14" fmla="*/ 90 w 531"/>
              <a:gd name="T15" fmla="*/ 1358 h 1425"/>
              <a:gd name="T16" fmla="*/ 90 w 531"/>
              <a:gd name="T17" fmla="*/ 1394 h 1425"/>
              <a:gd name="T18" fmla="*/ 107 w 531"/>
              <a:gd name="T19" fmla="*/ 1424 h 1425"/>
              <a:gd name="T20" fmla="*/ 164 w 531"/>
              <a:gd name="T21" fmla="*/ 1423 h 1425"/>
              <a:gd name="T22" fmla="*/ 235 w 531"/>
              <a:gd name="T23" fmla="*/ 1425 h 1425"/>
              <a:gd name="T24" fmla="*/ 274 w 531"/>
              <a:gd name="T25" fmla="*/ 1418 h 1425"/>
              <a:gd name="T26" fmla="*/ 276 w 531"/>
              <a:gd name="T27" fmla="*/ 1390 h 1425"/>
              <a:gd name="T28" fmla="*/ 281 w 531"/>
              <a:gd name="T29" fmla="*/ 1359 h 1425"/>
              <a:gd name="T30" fmla="*/ 236 w 531"/>
              <a:gd name="T31" fmla="*/ 1336 h 1425"/>
              <a:gd name="T32" fmla="*/ 248 w 531"/>
              <a:gd name="T33" fmla="*/ 1081 h 1425"/>
              <a:gd name="T34" fmla="*/ 298 w 531"/>
              <a:gd name="T35" fmla="*/ 1057 h 1425"/>
              <a:gd name="T36" fmla="*/ 295 w 531"/>
              <a:gd name="T37" fmla="*/ 888 h 1425"/>
              <a:gd name="T38" fmla="*/ 279 w 531"/>
              <a:gd name="T39" fmla="*/ 811 h 1425"/>
              <a:gd name="T40" fmla="*/ 319 w 531"/>
              <a:gd name="T41" fmla="*/ 657 h 1425"/>
              <a:gd name="T42" fmla="*/ 357 w 531"/>
              <a:gd name="T43" fmla="*/ 591 h 1425"/>
              <a:gd name="T44" fmla="*/ 366 w 531"/>
              <a:gd name="T45" fmla="*/ 820 h 1425"/>
              <a:gd name="T46" fmla="*/ 356 w 531"/>
              <a:gd name="T47" fmla="*/ 885 h 1425"/>
              <a:gd name="T48" fmla="*/ 373 w 531"/>
              <a:gd name="T49" fmla="*/ 921 h 1425"/>
              <a:gd name="T50" fmla="*/ 378 w 531"/>
              <a:gd name="T51" fmla="*/ 943 h 1425"/>
              <a:gd name="T52" fmla="*/ 397 w 531"/>
              <a:gd name="T53" fmla="*/ 1151 h 1425"/>
              <a:gd name="T54" fmla="*/ 353 w 531"/>
              <a:gd name="T55" fmla="*/ 1196 h 1425"/>
              <a:gd name="T56" fmla="*/ 353 w 531"/>
              <a:gd name="T57" fmla="*/ 1231 h 1425"/>
              <a:gd name="T58" fmla="*/ 461 w 531"/>
              <a:gd name="T59" fmla="*/ 1245 h 1425"/>
              <a:gd name="T60" fmla="*/ 492 w 531"/>
              <a:gd name="T61" fmla="*/ 1193 h 1425"/>
              <a:gd name="T62" fmla="*/ 493 w 531"/>
              <a:gd name="T63" fmla="*/ 1105 h 1425"/>
              <a:gd name="T64" fmla="*/ 501 w 531"/>
              <a:gd name="T65" fmla="*/ 926 h 1425"/>
              <a:gd name="T66" fmla="*/ 515 w 531"/>
              <a:gd name="T67" fmla="*/ 670 h 1425"/>
              <a:gd name="T68" fmla="*/ 525 w 531"/>
              <a:gd name="T69" fmla="*/ 544 h 1425"/>
              <a:gd name="T70" fmla="*/ 528 w 531"/>
              <a:gd name="T71" fmla="*/ 397 h 1425"/>
              <a:gd name="T72" fmla="*/ 492 w 531"/>
              <a:gd name="T73" fmla="*/ 274 h 1425"/>
              <a:gd name="T74" fmla="*/ 444 w 531"/>
              <a:gd name="T75" fmla="*/ 194 h 1425"/>
              <a:gd name="T76" fmla="*/ 333 w 531"/>
              <a:gd name="T77" fmla="*/ 111 h 1425"/>
              <a:gd name="T78" fmla="*/ 376 w 531"/>
              <a:gd name="T79" fmla="*/ 104 h 1425"/>
              <a:gd name="T80" fmla="*/ 301 w 531"/>
              <a:gd name="T81" fmla="*/ 74 h 1425"/>
              <a:gd name="T82" fmla="*/ 221 w 531"/>
              <a:gd name="T83" fmla="*/ 55 h 1425"/>
              <a:gd name="T84" fmla="*/ 127 w 531"/>
              <a:gd name="T85" fmla="*/ 10 h 1425"/>
              <a:gd name="T86" fmla="*/ 35 w 531"/>
              <a:gd name="T87" fmla="*/ 19 h 1425"/>
              <a:gd name="T88" fmla="*/ 0 w 531"/>
              <a:gd name="T89" fmla="*/ 106 h 1425"/>
              <a:gd name="T90" fmla="*/ 15 w 531"/>
              <a:gd name="T91" fmla="*/ 163 h 1425"/>
              <a:gd name="T92" fmla="*/ 54 w 531"/>
              <a:gd name="T93" fmla="*/ 209 h 1425"/>
              <a:gd name="T94" fmla="*/ 49 w 531"/>
              <a:gd name="T95" fmla="*/ 288 h 1425"/>
              <a:gd name="T96" fmla="*/ 37 w 531"/>
              <a:gd name="T97" fmla="*/ 344 h 1425"/>
              <a:gd name="T98" fmla="*/ 142 w 531"/>
              <a:gd name="T99" fmla="*/ 770 h 1425"/>
              <a:gd name="T100" fmla="*/ 147 w 531"/>
              <a:gd name="T101" fmla="*/ 810 h 1425"/>
              <a:gd name="T102" fmla="*/ 161 w 531"/>
              <a:gd name="T103" fmla="*/ 846 h 1425"/>
              <a:gd name="T104" fmla="*/ 166 w 531"/>
              <a:gd name="T105" fmla="*/ 1015 h 1425"/>
              <a:gd name="T106" fmla="*/ 95 w 531"/>
              <a:gd name="T107" fmla="*/ 371 h 1425"/>
              <a:gd name="T108" fmla="*/ 95 w 531"/>
              <a:gd name="T109" fmla="*/ 344 h 1425"/>
              <a:gd name="T110" fmla="*/ 114 w 531"/>
              <a:gd name="T111" fmla="*/ 375 h 1425"/>
              <a:gd name="T112" fmla="*/ 185 w 531"/>
              <a:gd name="T113" fmla="*/ 447 h 1425"/>
              <a:gd name="T114" fmla="*/ 157 w 531"/>
              <a:gd name="T115" fmla="*/ 560 h 1425"/>
              <a:gd name="T116" fmla="*/ 138 w 531"/>
              <a:gd name="T117" fmla="*/ 689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1" h="1425">
                <a:moveTo>
                  <a:pt x="57" y="378"/>
                </a:moveTo>
                <a:lnTo>
                  <a:pt x="57" y="378"/>
                </a:lnTo>
                <a:lnTo>
                  <a:pt x="66" y="384"/>
                </a:lnTo>
                <a:lnTo>
                  <a:pt x="69" y="385"/>
                </a:lnTo>
                <a:lnTo>
                  <a:pt x="69" y="385"/>
                </a:lnTo>
                <a:lnTo>
                  <a:pt x="69" y="385"/>
                </a:lnTo>
                <a:lnTo>
                  <a:pt x="69" y="385"/>
                </a:lnTo>
                <a:lnTo>
                  <a:pt x="105" y="706"/>
                </a:lnTo>
                <a:lnTo>
                  <a:pt x="105" y="706"/>
                </a:lnTo>
                <a:lnTo>
                  <a:pt x="98" y="711"/>
                </a:lnTo>
                <a:lnTo>
                  <a:pt x="93" y="715"/>
                </a:lnTo>
                <a:lnTo>
                  <a:pt x="92" y="718"/>
                </a:lnTo>
                <a:lnTo>
                  <a:pt x="90" y="720"/>
                </a:lnTo>
                <a:lnTo>
                  <a:pt x="90" y="720"/>
                </a:lnTo>
                <a:lnTo>
                  <a:pt x="93" y="746"/>
                </a:lnTo>
                <a:lnTo>
                  <a:pt x="93" y="746"/>
                </a:lnTo>
                <a:lnTo>
                  <a:pt x="95" y="765"/>
                </a:lnTo>
                <a:lnTo>
                  <a:pt x="98" y="779"/>
                </a:lnTo>
                <a:lnTo>
                  <a:pt x="98" y="779"/>
                </a:lnTo>
                <a:lnTo>
                  <a:pt x="100" y="780"/>
                </a:lnTo>
                <a:lnTo>
                  <a:pt x="102" y="784"/>
                </a:lnTo>
                <a:lnTo>
                  <a:pt x="102" y="784"/>
                </a:lnTo>
                <a:lnTo>
                  <a:pt x="109" y="792"/>
                </a:lnTo>
                <a:lnTo>
                  <a:pt x="113" y="796"/>
                </a:lnTo>
                <a:lnTo>
                  <a:pt x="114" y="796"/>
                </a:lnTo>
                <a:lnTo>
                  <a:pt x="114" y="796"/>
                </a:lnTo>
                <a:lnTo>
                  <a:pt x="126" y="915"/>
                </a:lnTo>
                <a:lnTo>
                  <a:pt x="135" y="1035"/>
                </a:lnTo>
                <a:lnTo>
                  <a:pt x="135" y="1035"/>
                </a:lnTo>
                <a:lnTo>
                  <a:pt x="120" y="1045"/>
                </a:lnTo>
                <a:lnTo>
                  <a:pt x="105" y="1053"/>
                </a:lnTo>
                <a:lnTo>
                  <a:pt x="96" y="1056"/>
                </a:lnTo>
                <a:lnTo>
                  <a:pt x="88" y="1058"/>
                </a:lnTo>
                <a:lnTo>
                  <a:pt x="88" y="1058"/>
                </a:lnTo>
                <a:lnTo>
                  <a:pt x="67" y="1063"/>
                </a:lnTo>
                <a:lnTo>
                  <a:pt x="60" y="1066"/>
                </a:lnTo>
                <a:lnTo>
                  <a:pt x="53" y="1068"/>
                </a:lnTo>
                <a:lnTo>
                  <a:pt x="53" y="1068"/>
                </a:lnTo>
                <a:lnTo>
                  <a:pt x="49" y="1070"/>
                </a:lnTo>
                <a:lnTo>
                  <a:pt x="47" y="1073"/>
                </a:lnTo>
                <a:lnTo>
                  <a:pt x="43" y="1080"/>
                </a:lnTo>
                <a:lnTo>
                  <a:pt x="42" y="1087"/>
                </a:lnTo>
                <a:lnTo>
                  <a:pt x="41" y="1089"/>
                </a:lnTo>
                <a:lnTo>
                  <a:pt x="41" y="1089"/>
                </a:lnTo>
                <a:lnTo>
                  <a:pt x="42" y="1093"/>
                </a:lnTo>
                <a:lnTo>
                  <a:pt x="45" y="1099"/>
                </a:lnTo>
                <a:lnTo>
                  <a:pt x="49" y="1103"/>
                </a:lnTo>
                <a:lnTo>
                  <a:pt x="53" y="1107"/>
                </a:lnTo>
                <a:lnTo>
                  <a:pt x="57" y="1111"/>
                </a:lnTo>
                <a:lnTo>
                  <a:pt x="62" y="1113"/>
                </a:lnTo>
                <a:lnTo>
                  <a:pt x="62" y="1113"/>
                </a:lnTo>
                <a:lnTo>
                  <a:pt x="70" y="1114"/>
                </a:lnTo>
                <a:lnTo>
                  <a:pt x="81" y="1115"/>
                </a:lnTo>
                <a:lnTo>
                  <a:pt x="106" y="1116"/>
                </a:lnTo>
                <a:lnTo>
                  <a:pt x="138" y="1118"/>
                </a:lnTo>
                <a:lnTo>
                  <a:pt x="150" y="1118"/>
                </a:lnTo>
                <a:lnTo>
                  <a:pt x="169" y="1316"/>
                </a:lnTo>
                <a:lnTo>
                  <a:pt x="169" y="1316"/>
                </a:lnTo>
                <a:lnTo>
                  <a:pt x="167" y="1323"/>
                </a:lnTo>
                <a:lnTo>
                  <a:pt x="166" y="1329"/>
                </a:lnTo>
                <a:lnTo>
                  <a:pt x="164" y="1333"/>
                </a:lnTo>
                <a:lnTo>
                  <a:pt x="164" y="1333"/>
                </a:lnTo>
                <a:lnTo>
                  <a:pt x="160" y="1335"/>
                </a:lnTo>
                <a:lnTo>
                  <a:pt x="157" y="1338"/>
                </a:lnTo>
                <a:lnTo>
                  <a:pt x="95" y="1342"/>
                </a:lnTo>
                <a:lnTo>
                  <a:pt x="95" y="1342"/>
                </a:lnTo>
                <a:lnTo>
                  <a:pt x="94" y="1344"/>
                </a:lnTo>
                <a:lnTo>
                  <a:pt x="92" y="1346"/>
                </a:lnTo>
                <a:lnTo>
                  <a:pt x="90" y="1349"/>
                </a:lnTo>
                <a:lnTo>
                  <a:pt x="90" y="1349"/>
                </a:lnTo>
                <a:lnTo>
                  <a:pt x="90" y="1353"/>
                </a:lnTo>
                <a:lnTo>
                  <a:pt x="90" y="1358"/>
                </a:lnTo>
                <a:lnTo>
                  <a:pt x="92" y="1362"/>
                </a:lnTo>
                <a:lnTo>
                  <a:pt x="90" y="1366"/>
                </a:lnTo>
                <a:lnTo>
                  <a:pt x="90" y="1366"/>
                </a:lnTo>
                <a:lnTo>
                  <a:pt x="90" y="1370"/>
                </a:lnTo>
                <a:lnTo>
                  <a:pt x="92" y="1374"/>
                </a:lnTo>
                <a:lnTo>
                  <a:pt x="93" y="1380"/>
                </a:lnTo>
                <a:lnTo>
                  <a:pt x="95" y="1383"/>
                </a:lnTo>
                <a:lnTo>
                  <a:pt x="95" y="1383"/>
                </a:lnTo>
                <a:lnTo>
                  <a:pt x="90" y="1394"/>
                </a:lnTo>
                <a:lnTo>
                  <a:pt x="86" y="1411"/>
                </a:lnTo>
                <a:lnTo>
                  <a:pt x="86" y="1411"/>
                </a:lnTo>
                <a:lnTo>
                  <a:pt x="87" y="1413"/>
                </a:lnTo>
                <a:lnTo>
                  <a:pt x="90" y="1416"/>
                </a:lnTo>
                <a:lnTo>
                  <a:pt x="95" y="1420"/>
                </a:lnTo>
                <a:lnTo>
                  <a:pt x="95" y="1420"/>
                </a:lnTo>
                <a:lnTo>
                  <a:pt x="98" y="1422"/>
                </a:lnTo>
                <a:lnTo>
                  <a:pt x="101" y="1423"/>
                </a:lnTo>
                <a:lnTo>
                  <a:pt x="107" y="1424"/>
                </a:lnTo>
                <a:lnTo>
                  <a:pt x="114" y="1425"/>
                </a:lnTo>
                <a:lnTo>
                  <a:pt x="114" y="1425"/>
                </a:lnTo>
                <a:lnTo>
                  <a:pt x="122" y="1424"/>
                </a:lnTo>
                <a:lnTo>
                  <a:pt x="131" y="1424"/>
                </a:lnTo>
                <a:lnTo>
                  <a:pt x="142" y="1425"/>
                </a:lnTo>
                <a:lnTo>
                  <a:pt x="142" y="1425"/>
                </a:lnTo>
                <a:lnTo>
                  <a:pt x="153" y="1423"/>
                </a:lnTo>
                <a:lnTo>
                  <a:pt x="159" y="1422"/>
                </a:lnTo>
                <a:lnTo>
                  <a:pt x="164" y="1423"/>
                </a:lnTo>
                <a:lnTo>
                  <a:pt x="164" y="1423"/>
                </a:lnTo>
                <a:lnTo>
                  <a:pt x="167" y="1423"/>
                </a:lnTo>
                <a:lnTo>
                  <a:pt x="170" y="1422"/>
                </a:lnTo>
                <a:lnTo>
                  <a:pt x="176" y="1422"/>
                </a:lnTo>
                <a:lnTo>
                  <a:pt x="187" y="1423"/>
                </a:lnTo>
                <a:lnTo>
                  <a:pt x="187" y="1423"/>
                </a:lnTo>
                <a:lnTo>
                  <a:pt x="219" y="1425"/>
                </a:lnTo>
                <a:lnTo>
                  <a:pt x="230" y="1425"/>
                </a:lnTo>
                <a:lnTo>
                  <a:pt x="235" y="1425"/>
                </a:lnTo>
                <a:lnTo>
                  <a:pt x="235" y="1425"/>
                </a:lnTo>
                <a:lnTo>
                  <a:pt x="247" y="1420"/>
                </a:lnTo>
                <a:lnTo>
                  <a:pt x="255" y="1418"/>
                </a:lnTo>
                <a:lnTo>
                  <a:pt x="262" y="1418"/>
                </a:lnTo>
                <a:lnTo>
                  <a:pt x="262" y="1418"/>
                </a:lnTo>
                <a:lnTo>
                  <a:pt x="269" y="1418"/>
                </a:lnTo>
                <a:lnTo>
                  <a:pt x="271" y="1418"/>
                </a:lnTo>
                <a:lnTo>
                  <a:pt x="274" y="1418"/>
                </a:lnTo>
                <a:lnTo>
                  <a:pt x="274" y="1418"/>
                </a:lnTo>
                <a:lnTo>
                  <a:pt x="277" y="1416"/>
                </a:lnTo>
                <a:lnTo>
                  <a:pt x="281" y="1413"/>
                </a:lnTo>
                <a:lnTo>
                  <a:pt x="281" y="1413"/>
                </a:lnTo>
                <a:lnTo>
                  <a:pt x="283" y="1411"/>
                </a:lnTo>
                <a:lnTo>
                  <a:pt x="285" y="1409"/>
                </a:lnTo>
                <a:lnTo>
                  <a:pt x="283" y="1406"/>
                </a:lnTo>
                <a:lnTo>
                  <a:pt x="283" y="1406"/>
                </a:lnTo>
                <a:lnTo>
                  <a:pt x="280" y="1399"/>
                </a:lnTo>
                <a:lnTo>
                  <a:pt x="276" y="1390"/>
                </a:lnTo>
                <a:lnTo>
                  <a:pt x="274" y="1378"/>
                </a:lnTo>
                <a:lnTo>
                  <a:pt x="274" y="1378"/>
                </a:lnTo>
                <a:lnTo>
                  <a:pt x="275" y="1374"/>
                </a:lnTo>
                <a:lnTo>
                  <a:pt x="279" y="1371"/>
                </a:lnTo>
                <a:lnTo>
                  <a:pt x="279" y="1371"/>
                </a:lnTo>
                <a:lnTo>
                  <a:pt x="280" y="1368"/>
                </a:lnTo>
                <a:lnTo>
                  <a:pt x="281" y="1366"/>
                </a:lnTo>
                <a:lnTo>
                  <a:pt x="281" y="1362"/>
                </a:lnTo>
                <a:lnTo>
                  <a:pt x="281" y="1359"/>
                </a:lnTo>
                <a:lnTo>
                  <a:pt x="281" y="1359"/>
                </a:lnTo>
                <a:lnTo>
                  <a:pt x="279" y="1353"/>
                </a:lnTo>
                <a:lnTo>
                  <a:pt x="276" y="1347"/>
                </a:lnTo>
                <a:lnTo>
                  <a:pt x="274" y="1340"/>
                </a:lnTo>
                <a:lnTo>
                  <a:pt x="274" y="1340"/>
                </a:lnTo>
                <a:lnTo>
                  <a:pt x="273" y="1339"/>
                </a:lnTo>
                <a:lnTo>
                  <a:pt x="271" y="1338"/>
                </a:lnTo>
                <a:lnTo>
                  <a:pt x="271" y="1338"/>
                </a:lnTo>
                <a:lnTo>
                  <a:pt x="236" y="1336"/>
                </a:lnTo>
                <a:lnTo>
                  <a:pt x="204" y="1338"/>
                </a:lnTo>
                <a:lnTo>
                  <a:pt x="199" y="1331"/>
                </a:lnTo>
                <a:lnTo>
                  <a:pt x="190" y="1274"/>
                </a:lnTo>
                <a:lnTo>
                  <a:pt x="187" y="1267"/>
                </a:lnTo>
                <a:lnTo>
                  <a:pt x="173" y="1103"/>
                </a:lnTo>
                <a:lnTo>
                  <a:pt x="173" y="1103"/>
                </a:lnTo>
                <a:lnTo>
                  <a:pt x="208" y="1093"/>
                </a:lnTo>
                <a:lnTo>
                  <a:pt x="235" y="1084"/>
                </a:lnTo>
                <a:lnTo>
                  <a:pt x="248" y="1081"/>
                </a:lnTo>
                <a:lnTo>
                  <a:pt x="257" y="1080"/>
                </a:lnTo>
                <a:lnTo>
                  <a:pt x="257" y="1080"/>
                </a:lnTo>
                <a:lnTo>
                  <a:pt x="281" y="1077"/>
                </a:lnTo>
                <a:lnTo>
                  <a:pt x="289" y="1075"/>
                </a:lnTo>
                <a:lnTo>
                  <a:pt x="292" y="1073"/>
                </a:lnTo>
                <a:lnTo>
                  <a:pt x="295" y="1070"/>
                </a:lnTo>
                <a:lnTo>
                  <a:pt x="295" y="1070"/>
                </a:lnTo>
                <a:lnTo>
                  <a:pt x="296" y="1066"/>
                </a:lnTo>
                <a:lnTo>
                  <a:pt x="298" y="1057"/>
                </a:lnTo>
                <a:lnTo>
                  <a:pt x="298" y="1034"/>
                </a:lnTo>
                <a:lnTo>
                  <a:pt x="296" y="1008"/>
                </a:lnTo>
                <a:lnTo>
                  <a:pt x="295" y="985"/>
                </a:lnTo>
                <a:lnTo>
                  <a:pt x="295" y="985"/>
                </a:lnTo>
                <a:lnTo>
                  <a:pt x="294" y="961"/>
                </a:lnTo>
                <a:lnTo>
                  <a:pt x="293" y="933"/>
                </a:lnTo>
                <a:lnTo>
                  <a:pt x="293" y="906"/>
                </a:lnTo>
                <a:lnTo>
                  <a:pt x="295" y="888"/>
                </a:lnTo>
                <a:lnTo>
                  <a:pt x="295" y="888"/>
                </a:lnTo>
                <a:lnTo>
                  <a:pt x="298" y="873"/>
                </a:lnTo>
                <a:lnTo>
                  <a:pt x="301" y="850"/>
                </a:lnTo>
                <a:lnTo>
                  <a:pt x="302" y="831"/>
                </a:lnTo>
                <a:lnTo>
                  <a:pt x="301" y="824"/>
                </a:lnTo>
                <a:lnTo>
                  <a:pt x="300" y="820"/>
                </a:lnTo>
                <a:lnTo>
                  <a:pt x="300" y="820"/>
                </a:lnTo>
                <a:lnTo>
                  <a:pt x="293" y="816"/>
                </a:lnTo>
                <a:lnTo>
                  <a:pt x="285" y="814"/>
                </a:lnTo>
                <a:lnTo>
                  <a:pt x="279" y="811"/>
                </a:lnTo>
                <a:lnTo>
                  <a:pt x="276" y="810"/>
                </a:lnTo>
                <a:lnTo>
                  <a:pt x="276" y="808"/>
                </a:lnTo>
                <a:lnTo>
                  <a:pt x="276" y="808"/>
                </a:lnTo>
                <a:lnTo>
                  <a:pt x="279" y="797"/>
                </a:lnTo>
                <a:lnTo>
                  <a:pt x="286" y="777"/>
                </a:lnTo>
                <a:lnTo>
                  <a:pt x="286" y="777"/>
                </a:lnTo>
                <a:lnTo>
                  <a:pt x="293" y="752"/>
                </a:lnTo>
                <a:lnTo>
                  <a:pt x="303" y="712"/>
                </a:lnTo>
                <a:lnTo>
                  <a:pt x="319" y="657"/>
                </a:lnTo>
                <a:lnTo>
                  <a:pt x="319" y="657"/>
                </a:lnTo>
                <a:lnTo>
                  <a:pt x="328" y="639"/>
                </a:lnTo>
                <a:lnTo>
                  <a:pt x="328" y="639"/>
                </a:lnTo>
                <a:lnTo>
                  <a:pt x="329" y="631"/>
                </a:lnTo>
                <a:lnTo>
                  <a:pt x="334" y="626"/>
                </a:lnTo>
                <a:lnTo>
                  <a:pt x="342" y="615"/>
                </a:lnTo>
                <a:lnTo>
                  <a:pt x="342" y="615"/>
                </a:lnTo>
                <a:lnTo>
                  <a:pt x="351" y="602"/>
                </a:lnTo>
                <a:lnTo>
                  <a:pt x="357" y="591"/>
                </a:lnTo>
                <a:lnTo>
                  <a:pt x="361" y="582"/>
                </a:lnTo>
                <a:lnTo>
                  <a:pt x="361" y="582"/>
                </a:lnTo>
                <a:lnTo>
                  <a:pt x="361" y="676"/>
                </a:lnTo>
                <a:lnTo>
                  <a:pt x="361" y="676"/>
                </a:lnTo>
                <a:lnTo>
                  <a:pt x="361" y="702"/>
                </a:lnTo>
                <a:lnTo>
                  <a:pt x="364" y="745"/>
                </a:lnTo>
                <a:lnTo>
                  <a:pt x="366" y="788"/>
                </a:lnTo>
                <a:lnTo>
                  <a:pt x="366" y="807"/>
                </a:lnTo>
                <a:lnTo>
                  <a:pt x="366" y="820"/>
                </a:lnTo>
                <a:lnTo>
                  <a:pt x="366" y="820"/>
                </a:lnTo>
                <a:lnTo>
                  <a:pt x="365" y="830"/>
                </a:lnTo>
                <a:lnTo>
                  <a:pt x="363" y="840"/>
                </a:lnTo>
                <a:lnTo>
                  <a:pt x="358" y="855"/>
                </a:lnTo>
                <a:lnTo>
                  <a:pt x="354" y="867"/>
                </a:lnTo>
                <a:lnTo>
                  <a:pt x="353" y="873"/>
                </a:lnTo>
                <a:lnTo>
                  <a:pt x="354" y="879"/>
                </a:lnTo>
                <a:lnTo>
                  <a:pt x="354" y="879"/>
                </a:lnTo>
                <a:lnTo>
                  <a:pt x="356" y="885"/>
                </a:lnTo>
                <a:lnTo>
                  <a:pt x="357" y="889"/>
                </a:lnTo>
                <a:lnTo>
                  <a:pt x="361" y="898"/>
                </a:lnTo>
                <a:lnTo>
                  <a:pt x="366" y="905"/>
                </a:lnTo>
                <a:lnTo>
                  <a:pt x="369" y="909"/>
                </a:lnTo>
                <a:lnTo>
                  <a:pt x="369" y="909"/>
                </a:lnTo>
                <a:lnTo>
                  <a:pt x="370" y="913"/>
                </a:lnTo>
                <a:lnTo>
                  <a:pt x="371" y="915"/>
                </a:lnTo>
                <a:lnTo>
                  <a:pt x="373" y="918"/>
                </a:lnTo>
                <a:lnTo>
                  <a:pt x="373" y="921"/>
                </a:lnTo>
                <a:lnTo>
                  <a:pt x="373" y="921"/>
                </a:lnTo>
                <a:lnTo>
                  <a:pt x="373" y="925"/>
                </a:lnTo>
                <a:lnTo>
                  <a:pt x="374" y="927"/>
                </a:lnTo>
                <a:lnTo>
                  <a:pt x="378" y="932"/>
                </a:lnTo>
                <a:lnTo>
                  <a:pt x="385" y="935"/>
                </a:lnTo>
                <a:lnTo>
                  <a:pt x="385" y="935"/>
                </a:lnTo>
                <a:lnTo>
                  <a:pt x="382" y="937"/>
                </a:lnTo>
                <a:lnTo>
                  <a:pt x="379" y="939"/>
                </a:lnTo>
                <a:lnTo>
                  <a:pt x="378" y="943"/>
                </a:lnTo>
                <a:lnTo>
                  <a:pt x="378" y="943"/>
                </a:lnTo>
                <a:lnTo>
                  <a:pt x="380" y="971"/>
                </a:lnTo>
                <a:lnTo>
                  <a:pt x="387" y="1029"/>
                </a:lnTo>
                <a:lnTo>
                  <a:pt x="393" y="1089"/>
                </a:lnTo>
                <a:lnTo>
                  <a:pt x="396" y="1112"/>
                </a:lnTo>
                <a:lnTo>
                  <a:pt x="397" y="1125"/>
                </a:lnTo>
                <a:lnTo>
                  <a:pt x="397" y="1125"/>
                </a:lnTo>
                <a:lnTo>
                  <a:pt x="397" y="1138"/>
                </a:lnTo>
                <a:lnTo>
                  <a:pt x="397" y="1151"/>
                </a:lnTo>
                <a:lnTo>
                  <a:pt x="396" y="1157"/>
                </a:lnTo>
                <a:lnTo>
                  <a:pt x="393" y="1163"/>
                </a:lnTo>
                <a:lnTo>
                  <a:pt x="390" y="1168"/>
                </a:lnTo>
                <a:lnTo>
                  <a:pt x="385" y="1174"/>
                </a:lnTo>
                <a:lnTo>
                  <a:pt x="385" y="1174"/>
                </a:lnTo>
                <a:lnTo>
                  <a:pt x="378" y="1179"/>
                </a:lnTo>
                <a:lnTo>
                  <a:pt x="371" y="1184"/>
                </a:lnTo>
                <a:lnTo>
                  <a:pt x="359" y="1192"/>
                </a:lnTo>
                <a:lnTo>
                  <a:pt x="353" y="1196"/>
                </a:lnTo>
                <a:lnTo>
                  <a:pt x="348" y="1199"/>
                </a:lnTo>
                <a:lnTo>
                  <a:pt x="346" y="1203"/>
                </a:lnTo>
                <a:lnTo>
                  <a:pt x="345" y="1208"/>
                </a:lnTo>
                <a:lnTo>
                  <a:pt x="345" y="1208"/>
                </a:lnTo>
                <a:lnTo>
                  <a:pt x="344" y="1212"/>
                </a:lnTo>
                <a:lnTo>
                  <a:pt x="345" y="1217"/>
                </a:lnTo>
                <a:lnTo>
                  <a:pt x="347" y="1222"/>
                </a:lnTo>
                <a:lnTo>
                  <a:pt x="350" y="1226"/>
                </a:lnTo>
                <a:lnTo>
                  <a:pt x="353" y="1231"/>
                </a:lnTo>
                <a:lnTo>
                  <a:pt x="357" y="1235"/>
                </a:lnTo>
                <a:lnTo>
                  <a:pt x="363" y="1238"/>
                </a:lnTo>
                <a:lnTo>
                  <a:pt x="369" y="1241"/>
                </a:lnTo>
                <a:lnTo>
                  <a:pt x="369" y="1241"/>
                </a:lnTo>
                <a:lnTo>
                  <a:pt x="377" y="1242"/>
                </a:lnTo>
                <a:lnTo>
                  <a:pt x="387" y="1244"/>
                </a:lnTo>
                <a:lnTo>
                  <a:pt x="416" y="1247"/>
                </a:lnTo>
                <a:lnTo>
                  <a:pt x="443" y="1247"/>
                </a:lnTo>
                <a:lnTo>
                  <a:pt x="461" y="1245"/>
                </a:lnTo>
                <a:lnTo>
                  <a:pt x="461" y="1245"/>
                </a:lnTo>
                <a:lnTo>
                  <a:pt x="466" y="1243"/>
                </a:lnTo>
                <a:lnTo>
                  <a:pt x="470" y="1241"/>
                </a:lnTo>
                <a:lnTo>
                  <a:pt x="480" y="1232"/>
                </a:lnTo>
                <a:lnTo>
                  <a:pt x="488" y="1223"/>
                </a:lnTo>
                <a:lnTo>
                  <a:pt x="492" y="1217"/>
                </a:lnTo>
                <a:lnTo>
                  <a:pt x="492" y="1217"/>
                </a:lnTo>
                <a:lnTo>
                  <a:pt x="493" y="1206"/>
                </a:lnTo>
                <a:lnTo>
                  <a:pt x="492" y="1193"/>
                </a:lnTo>
                <a:lnTo>
                  <a:pt x="492" y="1193"/>
                </a:lnTo>
                <a:lnTo>
                  <a:pt x="489" y="1183"/>
                </a:lnTo>
                <a:lnTo>
                  <a:pt x="487" y="1168"/>
                </a:lnTo>
                <a:lnTo>
                  <a:pt x="487" y="1153"/>
                </a:lnTo>
                <a:lnTo>
                  <a:pt x="487" y="1145"/>
                </a:lnTo>
                <a:lnTo>
                  <a:pt x="489" y="1137"/>
                </a:lnTo>
                <a:lnTo>
                  <a:pt x="489" y="1137"/>
                </a:lnTo>
                <a:lnTo>
                  <a:pt x="492" y="1124"/>
                </a:lnTo>
                <a:lnTo>
                  <a:pt x="493" y="1105"/>
                </a:lnTo>
                <a:lnTo>
                  <a:pt x="496" y="1055"/>
                </a:lnTo>
                <a:lnTo>
                  <a:pt x="501" y="973"/>
                </a:lnTo>
                <a:lnTo>
                  <a:pt x="501" y="973"/>
                </a:lnTo>
                <a:lnTo>
                  <a:pt x="502" y="946"/>
                </a:lnTo>
                <a:lnTo>
                  <a:pt x="503" y="935"/>
                </a:lnTo>
                <a:lnTo>
                  <a:pt x="503" y="935"/>
                </a:lnTo>
                <a:lnTo>
                  <a:pt x="501" y="933"/>
                </a:lnTo>
                <a:lnTo>
                  <a:pt x="501" y="930"/>
                </a:lnTo>
                <a:lnTo>
                  <a:pt x="501" y="926"/>
                </a:lnTo>
                <a:lnTo>
                  <a:pt x="501" y="926"/>
                </a:lnTo>
                <a:lnTo>
                  <a:pt x="503" y="908"/>
                </a:lnTo>
                <a:lnTo>
                  <a:pt x="506" y="883"/>
                </a:lnTo>
                <a:lnTo>
                  <a:pt x="506" y="883"/>
                </a:lnTo>
                <a:lnTo>
                  <a:pt x="511" y="795"/>
                </a:lnTo>
                <a:lnTo>
                  <a:pt x="514" y="734"/>
                </a:lnTo>
                <a:lnTo>
                  <a:pt x="515" y="694"/>
                </a:lnTo>
                <a:lnTo>
                  <a:pt x="515" y="694"/>
                </a:lnTo>
                <a:lnTo>
                  <a:pt x="515" y="670"/>
                </a:lnTo>
                <a:lnTo>
                  <a:pt x="518" y="642"/>
                </a:lnTo>
                <a:lnTo>
                  <a:pt x="519" y="617"/>
                </a:lnTo>
                <a:lnTo>
                  <a:pt x="520" y="603"/>
                </a:lnTo>
                <a:lnTo>
                  <a:pt x="520" y="603"/>
                </a:lnTo>
                <a:lnTo>
                  <a:pt x="520" y="588"/>
                </a:lnTo>
                <a:lnTo>
                  <a:pt x="522" y="570"/>
                </a:lnTo>
                <a:lnTo>
                  <a:pt x="522" y="570"/>
                </a:lnTo>
                <a:lnTo>
                  <a:pt x="524" y="557"/>
                </a:lnTo>
                <a:lnTo>
                  <a:pt x="525" y="544"/>
                </a:lnTo>
                <a:lnTo>
                  <a:pt x="526" y="532"/>
                </a:lnTo>
                <a:lnTo>
                  <a:pt x="527" y="523"/>
                </a:lnTo>
                <a:lnTo>
                  <a:pt x="527" y="523"/>
                </a:lnTo>
                <a:lnTo>
                  <a:pt x="528" y="506"/>
                </a:lnTo>
                <a:lnTo>
                  <a:pt x="529" y="479"/>
                </a:lnTo>
                <a:lnTo>
                  <a:pt x="531" y="449"/>
                </a:lnTo>
                <a:lnTo>
                  <a:pt x="529" y="423"/>
                </a:lnTo>
                <a:lnTo>
                  <a:pt x="529" y="423"/>
                </a:lnTo>
                <a:lnTo>
                  <a:pt x="528" y="397"/>
                </a:lnTo>
                <a:lnTo>
                  <a:pt x="526" y="365"/>
                </a:lnTo>
                <a:lnTo>
                  <a:pt x="524" y="349"/>
                </a:lnTo>
                <a:lnTo>
                  <a:pt x="521" y="332"/>
                </a:lnTo>
                <a:lnTo>
                  <a:pt x="516" y="318"/>
                </a:lnTo>
                <a:lnTo>
                  <a:pt x="514" y="311"/>
                </a:lnTo>
                <a:lnTo>
                  <a:pt x="511" y="305"/>
                </a:lnTo>
                <a:lnTo>
                  <a:pt x="511" y="305"/>
                </a:lnTo>
                <a:lnTo>
                  <a:pt x="492" y="274"/>
                </a:lnTo>
                <a:lnTo>
                  <a:pt x="492" y="274"/>
                </a:lnTo>
                <a:lnTo>
                  <a:pt x="477" y="246"/>
                </a:lnTo>
                <a:lnTo>
                  <a:pt x="477" y="246"/>
                </a:lnTo>
                <a:lnTo>
                  <a:pt x="466" y="225"/>
                </a:lnTo>
                <a:lnTo>
                  <a:pt x="460" y="214"/>
                </a:lnTo>
                <a:lnTo>
                  <a:pt x="454" y="206"/>
                </a:lnTo>
                <a:lnTo>
                  <a:pt x="454" y="206"/>
                </a:lnTo>
                <a:lnTo>
                  <a:pt x="449" y="201"/>
                </a:lnTo>
                <a:lnTo>
                  <a:pt x="447" y="196"/>
                </a:lnTo>
                <a:lnTo>
                  <a:pt x="444" y="194"/>
                </a:lnTo>
                <a:lnTo>
                  <a:pt x="440" y="191"/>
                </a:lnTo>
                <a:lnTo>
                  <a:pt x="440" y="191"/>
                </a:lnTo>
                <a:lnTo>
                  <a:pt x="427" y="187"/>
                </a:lnTo>
                <a:lnTo>
                  <a:pt x="421" y="182"/>
                </a:lnTo>
                <a:lnTo>
                  <a:pt x="421" y="182"/>
                </a:lnTo>
                <a:lnTo>
                  <a:pt x="377" y="148"/>
                </a:lnTo>
                <a:lnTo>
                  <a:pt x="333" y="111"/>
                </a:lnTo>
                <a:lnTo>
                  <a:pt x="333" y="111"/>
                </a:lnTo>
                <a:lnTo>
                  <a:pt x="333" y="111"/>
                </a:lnTo>
                <a:lnTo>
                  <a:pt x="333" y="110"/>
                </a:lnTo>
                <a:lnTo>
                  <a:pt x="339" y="110"/>
                </a:lnTo>
                <a:lnTo>
                  <a:pt x="346" y="111"/>
                </a:lnTo>
                <a:lnTo>
                  <a:pt x="354" y="111"/>
                </a:lnTo>
                <a:lnTo>
                  <a:pt x="354" y="111"/>
                </a:lnTo>
                <a:lnTo>
                  <a:pt x="361" y="110"/>
                </a:lnTo>
                <a:lnTo>
                  <a:pt x="369" y="107"/>
                </a:lnTo>
                <a:lnTo>
                  <a:pt x="376" y="104"/>
                </a:lnTo>
                <a:lnTo>
                  <a:pt x="376" y="104"/>
                </a:lnTo>
                <a:lnTo>
                  <a:pt x="363" y="104"/>
                </a:lnTo>
                <a:lnTo>
                  <a:pt x="351" y="103"/>
                </a:lnTo>
                <a:lnTo>
                  <a:pt x="345" y="101"/>
                </a:lnTo>
                <a:lnTo>
                  <a:pt x="340" y="99"/>
                </a:lnTo>
                <a:lnTo>
                  <a:pt x="340" y="99"/>
                </a:lnTo>
                <a:lnTo>
                  <a:pt x="325" y="91"/>
                </a:lnTo>
                <a:lnTo>
                  <a:pt x="309" y="80"/>
                </a:lnTo>
                <a:lnTo>
                  <a:pt x="309" y="80"/>
                </a:lnTo>
                <a:lnTo>
                  <a:pt x="301" y="74"/>
                </a:lnTo>
                <a:lnTo>
                  <a:pt x="296" y="71"/>
                </a:lnTo>
                <a:lnTo>
                  <a:pt x="290" y="67"/>
                </a:lnTo>
                <a:lnTo>
                  <a:pt x="283" y="64"/>
                </a:lnTo>
                <a:lnTo>
                  <a:pt x="283" y="64"/>
                </a:lnTo>
                <a:lnTo>
                  <a:pt x="275" y="61"/>
                </a:lnTo>
                <a:lnTo>
                  <a:pt x="269" y="60"/>
                </a:lnTo>
                <a:lnTo>
                  <a:pt x="240" y="57"/>
                </a:lnTo>
                <a:lnTo>
                  <a:pt x="240" y="57"/>
                </a:lnTo>
                <a:lnTo>
                  <a:pt x="221" y="55"/>
                </a:lnTo>
                <a:lnTo>
                  <a:pt x="209" y="55"/>
                </a:lnTo>
                <a:lnTo>
                  <a:pt x="204" y="55"/>
                </a:lnTo>
                <a:lnTo>
                  <a:pt x="198" y="53"/>
                </a:lnTo>
                <a:lnTo>
                  <a:pt x="178" y="45"/>
                </a:lnTo>
                <a:lnTo>
                  <a:pt x="178" y="45"/>
                </a:lnTo>
                <a:lnTo>
                  <a:pt x="166" y="39"/>
                </a:lnTo>
                <a:lnTo>
                  <a:pt x="156" y="31"/>
                </a:lnTo>
                <a:lnTo>
                  <a:pt x="137" y="16"/>
                </a:lnTo>
                <a:lnTo>
                  <a:pt x="127" y="10"/>
                </a:lnTo>
                <a:lnTo>
                  <a:pt x="116" y="4"/>
                </a:lnTo>
                <a:lnTo>
                  <a:pt x="105" y="1"/>
                </a:lnTo>
                <a:lnTo>
                  <a:pt x="90" y="0"/>
                </a:lnTo>
                <a:lnTo>
                  <a:pt x="90" y="0"/>
                </a:lnTo>
                <a:lnTo>
                  <a:pt x="76" y="1"/>
                </a:lnTo>
                <a:lnTo>
                  <a:pt x="63" y="4"/>
                </a:lnTo>
                <a:lnTo>
                  <a:pt x="53" y="8"/>
                </a:lnTo>
                <a:lnTo>
                  <a:pt x="43" y="13"/>
                </a:lnTo>
                <a:lnTo>
                  <a:pt x="35" y="19"/>
                </a:lnTo>
                <a:lnTo>
                  <a:pt x="29" y="23"/>
                </a:lnTo>
                <a:lnTo>
                  <a:pt x="25" y="29"/>
                </a:lnTo>
                <a:lnTo>
                  <a:pt x="22" y="33"/>
                </a:lnTo>
                <a:lnTo>
                  <a:pt x="22" y="33"/>
                </a:lnTo>
                <a:lnTo>
                  <a:pt x="17" y="46"/>
                </a:lnTo>
                <a:lnTo>
                  <a:pt x="10" y="65"/>
                </a:lnTo>
                <a:lnTo>
                  <a:pt x="4" y="86"/>
                </a:lnTo>
                <a:lnTo>
                  <a:pt x="2" y="97"/>
                </a:lnTo>
                <a:lnTo>
                  <a:pt x="0" y="106"/>
                </a:lnTo>
                <a:lnTo>
                  <a:pt x="0" y="106"/>
                </a:lnTo>
                <a:lnTo>
                  <a:pt x="0" y="116"/>
                </a:lnTo>
                <a:lnTo>
                  <a:pt x="2" y="124"/>
                </a:lnTo>
                <a:lnTo>
                  <a:pt x="5" y="141"/>
                </a:lnTo>
                <a:lnTo>
                  <a:pt x="10" y="156"/>
                </a:lnTo>
                <a:lnTo>
                  <a:pt x="10" y="156"/>
                </a:lnTo>
                <a:lnTo>
                  <a:pt x="8" y="162"/>
                </a:lnTo>
                <a:lnTo>
                  <a:pt x="5" y="168"/>
                </a:lnTo>
                <a:lnTo>
                  <a:pt x="15" y="163"/>
                </a:lnTo>
                <a:lnTo>
                  <a:pt x="17" y="168"/>
                </a:lnTo>
                <a:lnTo>
                  <a:pt x="27" y="158"/>
                </a:lnTo>
                <a:lnTo>
                  <a:pt x="27" y="158"/>
                </a:lnTo>
                <a:lnTo>
                  <a:pt x="30" y="170"/>
                </a:lnTo>
                <a:lnTo>
                  <a:pt x="34" y="182"/>
                </a:lnTo>
                <a:lnTo>
                  <a:pt x="41" y="194"/>
                </a:lnTo>
                <a:lnTo>
                  <a:pt x="41" y="194"/>
                </a:lnTo>
                <a:lnTo>
                  <a:pt x="49" y="204"/>
                </a:lnTo>
                <a:lnTo>
                  <a:pt x="54" y="209"/>
                </a:lnTo>
                <a:lnTo>
                  <a:pt x="57" y="213"/>
                </a:lnTo>
                <a:lnTo>
                  <a:pt x="55" y="272"/>
                </a:lnTo>
                <a:lnTo>
                  <a:pt x="55" y="272"/>
                </a:lnTo>
                <a:lnTo>
                  <a:pt x="51" y="275"/>
                </a:lnTo>
                <a:lnTo>
                  <a:pt x="49" y="278"/>
                </a:lnTo>
                <a:lnTo>
                  <a:pt x="48" y="280"/>
                </a:lnTo>
                <a:lnTo>
                  <a:pt x="48" y="281"/>
                </a:lnTo>
                <a:lnTo>
                  <a:pt x="48" y="281"/>
                </a:lnTo>
                <a:lnTo>
                  <a:pt x="49" y="288"/>
                </a:lnTo>
                <a:lnTo>
                  <a:pt x="49" y="293"/>
                </a:lnTo>
                <a:lnTo>
                  <a:pt x="48" y="298"/>
                </a:lnTo>
                <a:lnTo>
                  <a:pt x="48" y="298"/>
                </a:lnTo>
                <a:lnTo>
                  <a:pt x="42" y="317"/>
                </a:lnTo>
                <a:lnTo>
                  <a:pt x="38" y="329"/>
                </a:lnTo>
                <a:lnTo>
                  <a:pt x="36" y="336"/>
                </a:lnTo>
                <a:lnTo>
                  <a:pt x="36" y="336"/>
                </a:lnTo>
                <a:lnTo>
                  <a:pt x="36" y="340"/>
                </a:lnTo>
                <a:lnTo>
                  <a:pt x="37" y="344"/>
                </a:lnTo>
                <a:lnTo>
                  <a:pt x="41" y="352"/>
                </a:lnTo>
                <a:lnTo>
                  <a:pt x="41" y="352"/>
                </a:lnTo>
                <a:lnTo>
                  <a:pt x="49" y="366"/>
                </a:lnTo>
                <a:lnTo>
                  <a:pt x="53" y="374"/>
                </a:lnTo>
                <a:lnTo>
                  <a:pt x="57" y="378"/>
                </a:lnTo>
                <a:lnTo>
                  <a:pt x="57" y="378"/>
                </a:lnTo>
                <a:close/>
                <a:moveTo>
                  <a:pt x="138" y="775"/>
                </a:moveTo>
                <a:lnTo>
                  <a:pt x="138" y="775"/>
                </a:lnTo>
                <a:lnTo>
                  <a:pt x="142" y="770"/>
                </a:lnTo>
                <a:lnTo>
                  <a:pt x="146" y="766"/>
                </a:lnTo>
                <a:lnTo>
                  <a:pt x="147" y="765"/>
                </a:lnTo>
                <a:lnTo>
                  <a:pt x="147" y="765"/>
                </a:lnTo>
                <a:lnTo>
                  <a:pt x="148" y="769"/>
                </a:lnTo>
                <a:lnTo>
                  <a:pt x="150" y="777"/>
                </a:lnTo>
                <a:lnTo>
                  <a:pt x="150" y="789"/>
                </a:lnTo>
                <a:lnTo>
                  <a:pt x="150" y="789"/>
                </a:lnTo>
                <a:lnTo>
                  <a:pt x="150" y="798"/>
                </a:lnTo>
                <a:lnTo>
                  <a:pt x="147" y="810"/>
                </a:lnTo>
                <a:lnTo>
                  <a:pt x="147" y="810"/>
                </a:lnTo>
                <a:lnTo>
                  <a:pt x="147" y="816"/>
                </a:lnTo>
                <a:lnTo>
                  <a:pt x="148" y="820"/>
                </a:lnTo>
                <a:lnTo>
                  <a:pt x="152" y="834"/>
                </a:lnTo>
                <a:lnTo>
                  <a:pt x="152" y="834"/>
                </a:lnTo>
                <a:lnTo>
                  <a:pt x="154" y="838"/>
                </a:lnTo>
                <a:lnTo>
                  <a:pt x="157" y="842"/>
                </a:lnTo>
                <a:lnTo>
                  <a:pt x="159" y="844"/>
                </a:lnTo>
                <a:lnTo>
                  <a:pt x="161" y="846"/>
                </a:lnTo>
                <a:lnTo>
                  <a:pt x="165" y="846"/>
                </a:lnTo>
                <a:lnTo>
                  <a:pt x="166" y="846"/>
                </a:lnTo>
                <a:lnTo>
                  <a:pt x="166" y="846"/>
                </a:lnTo>
                <a:lnTo>
                  <a:pt x="170" y="915"/>
                </a:lnTo>
                <a:lnTo>
                  <a:pt x="172" y="966"/>
                </a:lnTo>
                <a:lnTo>
                  <a:pt x="172" y="985"/>
                </a:lnTo>
                <a:lnTo>
                  <a:pt x="171" y="995"/>
                </a:lnTo>
                <a:lnTo>
                  <a:pt x="171" y="995"/>
                </a:lnTo>
                <a:lnTo>
                  <a:pt x="166" y="1015"/>
                </a:lnTo>
                <a:lnTo>
                  <a:pt x="161" y="1025"/>
                </a:lnTo>
                <a:lnTo>
                  <a:pt x="161" y="1025"/>
                </a:lnTo>
                <a:lnTo>
                  <a:pt x="150" y="900"/>
                </a:lnTo>
                <a:lnTo>
                  <a:pt x="138" y="775"/>
                </a:lnTo>
                <a:lnTo>
                  <a:pt x="138" y="775"/>
                </a:lnTo>
                <a:close/>
                <a:moveTo>
                  <a:pt x="126" y="696"/>
                </a:moveTo>
                <a:lnTo>
                  <a:pt x="90" y="378"/>
                </a:lnTo>
                <a:lnTo>
                  <a:pt x="90" y="378"/>
                </a:lnTo>
                <a:lnTo>
                  <a:pt x="95" y="371"/>
                </a:lnTo>
                <a:lnTo>
                  <a:pt x="95" y="371"/>
                </a:lnTo>
                <a:lnTo>
                  <a:pt x="100" y="366"/>
                </a:lnTo>
                <a:lnTo>
                  <a:pt x="101" y="364"/>
                </a:lnTo>
                <a:lnTo>
                  <a:pt x="100" y="362"/>
                </a:lnTo>
                <a:lnTo>
                  <a:pt x="100" y="362"/>
                </a:lnTo>
                <a:lnTo>
                  <a:pt x="95" y="357"/>
                </a:lnTo>
                <a:lnTo>
                  <a:pt x="95" y="357"/>
                </a:lnTo>
                <a:lnTo>
                  <a:pt x="95" y="349"/>
                </a:lnTo>
                <a:lnTo>
                  <a:pt x="95" y="344"/>
                </a:lnTo>
                <a:lnTo>
                  <a:pt x="95" y="340"/>
                </a:lnTo>
                <a:lnTo>
                  <a:pt x="95" y="340"/>
                </a:lnTo>
                <a:lnTo>
                  <a:pt x="98" y="339"/>
                </a:lnTo>
                <a:lnTo>
                  <a:pt x="100" y="338"/>
                </a:lnTo>
                <a:lnTo>
                  <a:pt x="100" y="338"/>
                </a:lnTo>
                <a:lnTo>
                  <a:pt x="101" y="342"/>
                </a:lnTo>
                <a:lnTo>
                  <a:pt x="105" y="352"/>
                </a:lnTo>
                <a:lnTo>
                  <a:pt x="111" y="366"/>
                </a:lnTo>
                <a:lnTo>
                  <a:pt x="114" y="375"/>
                </a:lnTo>
                <a:lnTo>
                  <a:pt x="119" y="383"/>
                </a:lnTo>
                <a:lnTo>
                  <a:pt x="119" y="383"/>
                </a:lnTo>
                <a:lnTo>
                  <a:pt x="126" y="391"/>
                </a:lnTo>
                <a:lnTo>
                  <a:pt x="134" y="401"/>
                </a:lnTo>
                <a:lnTo>
                  <a:pt x="154" y="417"/>
                </a:lnTo>
                <a:lnTo>
                  <a:pt x="178" y="437"/>
                </a:lnTo>
                <a:lnTo>
                  <a:pt x="178" y="437"/>
                </a:lnTo>
                <a:lnTo>
                  <a:pt x="185" y="447"/>
                </a:lnTo>
                <a:lnTo>
                  <a:pt x="185" y="447"/>
                </a:lnTo>
                <a:lnTo>
                  <a:pt x="176" y="476"/>
                </a:lnTo>
                <a:lnTo>
                  <a:pt x="167" y="499"/>
                </a:lnTo>
                <a:lnTo>
                  <a:pt x="161" y="513"/>
                </a:lnTo>
                <a:lnTo>
                  <a:pt x="161" y="513"/>
                </a:lnTo>
                <a:lnTo>
                  <a:pt x="160" y="517"/>
                </a:lnTo>
                <a:lnTo>
                  <a:pt x="159" y="523"/>
                </a:lnTo>
                <a:lnTo>
                  <a:pt x="158" y="534"/>
                </a:lnTo>
                <a:lnTo>
                  <a:pt x="157" y="560"/>
                </a:lnTo>
                <a:lnTo>
                  <a:pt x="157" y="560"/>
                </a:lnTo>
                <a:lnTo>
                  <a:pt x="153" y="588"/>
                </a:lnTo>
                <a:lnTo>
                  <a:pt x="147" y="613"/>
                </a:lnTo>
                <a:lnTo>
                  <a:pt x="147" y="613"/>
                </a:lnTo>
                <a:lnTo>
                  <a:pt x="144" y="634"/>
                </a:lnTo>
                <a:lnTo>
                  <a:pt x="140" y="653"/>
                </a:lnTo>
                <a:lnTo>
                  <a:pt x="140" y="653"/>
                </a:lnTo>
                <a:lnTo>
                  <a:pt x="140" y="660"/>
                </a:lnTo>
                <a:lnTo>
                  <a:pt x="139" y="673"/>
                </a:lnTo>
                <a:lnTo>
                  <a:pt x="138" y="689"/>
                </a:lnTo>
                <a:lnTo>
                  <a:pt x="126" y="6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D9A09611-4972-4F2B-B12B-D3E73B3D4DE8}"/>
              </a:ext>
            </a:extLst>
          </p:cNvPr>
          <p:cNvSpPr>
            <a:spLocks noEditPoints="1"/>
          </p:cNvSpPr>
          <p:nvPr/>
        </p:nvSpPr>
        <p:spPr bwMode="auto">
          <a:xfrm>
            <a:off x="8286201" y="4732175"/>
            <a:ext cx="692577" cy="1626149"/>
          </a:xfrm>
          <a:custGeom>
            <a:avLst/>
            <a:gdLst>
              <a:gd name="T0" fmla="*/ 475 w 615"/>
              <a:gd name="T1" fmla="*/ 166 h 1444"/>
              <a:gd name="T2" fmla="*/ 420 w 615"/>
              <a:gd name="T3" fmla="*/ 125 h 1444"/>
              <a:gd name="T4" fmla="*/ 346 w 615"/>
              <a:gd name="T5" fmla="*/ 57 h 1444"/>
              <a:gd name="T6" fmla="*/ 296 w 615"/>
              <a:gd name="T7" fmla="*/ 11 h 1444"/>
              <a:gd name="T8" fmla="*/ 198 w 615"/>
              <a:gd name="T9" fmla="*/ 12 h 1444"/>
              <a:gd name="T10" fmla="*/ 149 w 615"/>
              <a:gd name="T11" fmla="*/ 69 h 1444"/>
              <a:gd name="T12" fmla="*/ 148 w 615"/>
              <a:gd name="T13" fmla="*/ 152 h 1444"/>
              <a:gd name="T14" fmla="*/ 160 w 615"/>
              <a:gd name="T15" fmla="*/ 152 h 1444"/>
              <a:gd name="T16" fmla="*/ 174 w 615"/>
              <a:gd name="T17" fmla="*/ 192 h 1444"/>
              <a:gd name="T18" fmla="*/ 191 w 615"/>
              <a:gd name="T19" fmla="*/ 228 h 1444"/>
              <a:gd name="T20" fmla="*/ 200 w 615"/>
              <a:gd name="T21" fmla="*/ 322 h 1444"/>
              <a:gd name="T22" fmla="*/ 160 w 615"/>
              <a:gd name="T23" fmla="*/ 358 h 1444"/>
              <a:gd name="T24" fmla="*/ 105 w 615"/>
              <a:gd name="T25" fmla="*/ 411 h 1444"/>
              <a:gd name="T26" fmla="*/ 96 w 615"/>
              <a:gd name="T27" fmla="*/ 487 h 1444"/>
              <a:gd name="T28" fmla="*/ 27 w 615"/>
              <a:gd name="T29" fmla="*/ 579 h 1444"/>
              <a:gd name="T30" fmla="*/ 4 w 615"/>
              <a:gd name="T31" fmla="*/ 636 h 1444"/>
              <a:gd name="T32" fmla="*/ 92 w 615"/>
              <a:gd name="T33" fmla="*/ 792 h 1444"/>
              <a:gd name="T34" fmla="*/ 139 w 615"/>
              <a:gd name="T35" fmla="*/ 833 h 1444"/>
              <a:gd name="T36" fmla="*/ 262 w 615"/>
              <a:gd name="T37" fmla="*/ 813 h 1444"/>
              <a:gd name="T38" fmla="*/ 307 w 615"/>
              <a:gd name="T39" fmla="*/ 778 h 1444"/>
              <a:gd name="T40" fmla="*/ 279 w 615"/>
              <a:gd name="T41" fmla="*/ 894 h 1444"/>
              <a:gd name="T42" fmla="*/ 253 w 615"/>
              <a:gd name="T43" fmla="*/ 1041 h 1444"/>
              <a:gd name="T44" fmla="*/ 236 w 615"/>
              <a:gd name="T45" fmla="*/ 1090 h 1444"/>
              <a:gd name="T46" fmla="*/ 263 w 615"/>
              <a:gd name="T47" fmla="*/ 1150 h 1444"/>
              <a:gd name="T48" fmla="*/ 175 w 615"/>
              <a:gd name="T49" fmla="*/ 1280 h 1444"/>
              <a:gd name="T50" fmla="*/ 148 w 615"/>
              <a:gd name="T51" fmla="*/ 1304 h 1444"/>
              <a:gd name="T52" fmla="*/ 189 w 615"/>
              <a:gd name="T53" fmla="*/ 1353 h 1444"/>
              <a:gd name="T54" fmla="*/ 129 w 615"/>
              <a:gd name="T55" fmla="*/ 1373 h 1444"/>
              <a:gd name="T56" fmla="*/ 109 w 615"/>
              <a:gd name="T57" fmla="*/ 1395 h 1444"/>
              <a:gd name="T58" fmla="*/ 176 w 615"/>
              <a:gd name="T59" fmla="*/ 1434 h 1444"/>
              <a:gd name="T60" fmla="*/ 281 w 615"/>
              <a:gd name="T61" fmla="*/ 1429 h 1444"/>
              <a:gd name="T62" fmla="*/ 344 w 615"/>
              <a:gd name="T63" fmla="*/ 1405 h 1444"/>
              <a:gd name="T64" fmla="*/ 355 w 615"/>
              <a:gd name="T65" fmla="*/ 1356 h 1444"/>
              <a:gd name="T66" fmla="*/ 414 w 615"/>
              <a:gd name="T67" fmla="*/ 1336 h 1444"/>
              <a:gd name="T68" fmla="*/ 436 w 615"/>
              <a:gd name="T69" fmla="*/ 1193 h 1444"/>
              <a:gd name="T70" fmla="*/ 460 w 615"/>
              <a:gd name="T71" fmla="*/ 1073 h 1444"/>
              <a:gd name="T72" fmla="*/ 473 w 615"/>
              <a:gd name="T73" fmla="*/ 992 h 1444"/>
              <a:gd name="T74" fmla="*/ 495 w 615"/>
              <a:gd name="T75" fmla="*/ 903 h 1444"/>
              <a:gd name="T76" fmla="*/ 520 w 615"/>
              <a:gd name="T77" fmla="*/ 787 h 1444"/>
              <a:gd name="T78" fmla="*/ 578 w 615"/>
              <a:gd name="T79" fmla="*/ 669 h 1444"/>
              <a:gd name="T80" fmla="*/ 612 w 615"/>
              <a:gd name="T81" fmla="*/ 605 h 1444"/>
              <a:gd name="T82" fmla="*/ 608 w 615"/>
              <a:gd name="T83" fmla="*/ 484 h 1444"/>
              <a:gd name="T84" fmla="*/ 592 w 615"/>
              <a:gd name="T85" fmla="*/ 416 h 1444"/>
              <a:gd name="T86" fmla="*/ 561 w 615"/>
              <a:gd name="T87" fmla="*/ 334 h 1444"/>
              <a:gd name="T88" fmla="*/ 212 w 615"/>
              <a:gd name="T89" fmla="*/ 367 h 1444"/>
              <a:gd name="T90" fmla="*/ 226 w 615"/>
              <a:gd name="T91" fmla="*/ 446 h 1444"/>
              <a:gd name="T92" fmla="*/ 269 w 615"/>
              <a:gd name="T93" fmla="*/ 510 h 1444"/>
              <a:gd name="T94" fmla="*/ 295 w 615"/>
              <a:gd name="T95" fmla="*/ 626 h 1444"/>
              <a:gd name="T96" fmla="*/ 271 w 615"/>
              <a:gd name="T97" fmla="*/ 657 h 1444"/>
              <a:gd name="T98" fmla="*/ 297 w 615"/>
              <a:gd name="T99" fmla="*/ 678 h 1444"/>
              <a:gd name="T100" fmla="*/ 290 w 615"/>
              <a:gd name="T101" fmla="*/ 701 h 1444"/>
              <a:gd name="T102" fmla="*/ 240 w 615"/>
              <a:gd name="T103" fmla="*/ 536 h 1444"/>
              <a:gd name="T104" fmla="*/ 186 w 615"/>
              <a:gd name="T105" fmla="*/ 517 h 1444"/>
              <a:gd name="T106" fmla="*/ 157 w 615"/>
              <a:gd name="T107" fmla="*/ 428 h 1444"/>
              <a:gd name="T108" fmla="*/ 212 w 615"/>
              <a:gd name="T109" fmla="*/ 367 h 1444"/>
              <a:gd name="T110" fmla="*/ 98 w 615"/>
              <a:gd name="T111" fmla="*/ 541 h 1444"/>
              <a:gd name="T112" fmla="*/ 139 w 615"/>
              <a:gd name="T113" fmla="*/ 469 h 1444"/>
              <a:gd name="T114" fmla="*/ 148 w 615"/>
              <a:gd name="T115" fmla="*/ 459 h 1444"/>
              <a:gd name="T116" fmla="*/ 166 w 615"/>
              <a:gd name="T117" fmla="*/ 494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5" h="1444">
                <a:moveTo>
                  <a:pt x="492" y="206"/>
                </a:moveTo>
                <a:lnTo>
                  <a:pt x="510" y="213"/>
                </a:lnTo>
                <a:lnTo>
                  <a:pt x="510" y="213"/>
                </a:lnTo>
                <a:lnTo>
                  <a:pt x="507" y="211"/>
                </a:lnTo>
                <a:lnTo>
                  <a:pt x="502" y="206"/>
                </a:lnTo>
                <a:lnTo>
                  <a:pt x="494" y="198"/>
                </a:lnTo>
                <a:lnTo>
                  <a:pt x="485" y="185"/>
                </a:lnTo>
                <a:lnTo>
                  <a:pt x="485" y="185"/>
                </a:lnTo>
                <a:lnTo>
                  <a:pt x="475" y="166"/>
                </a:lnTo>
                <a:lnTo>
                  <a:pt x="466" y="157"/>
                </a:lnTo>
                <a:lnTo>
                  <a:pt x="466" y="157"/>
                </a:lnTo>
                <a:lnTo>
                  <a:pt x="459" y="148"/>
                </a:lnTo>
                <a:lnTo>
                  <a:pt x="455" y="141"/>
                </a:lnTo>
                <a:lnTo>
                  <a:pt x="447" y="137"/>
                </a:lnTo>
                <a:lnTo>
                  <a:pt x="438" y="131"/>
                </a:lnTo>
                <a:lnTo>
                  <a:pt x="438" y="131"/>
                </a:lnTo>
                <a:lnTo>
                  <a:pt x="427" y="126"/>
                </a:lnTo>
                <a:lnTo>
                  <a:pt x="420" y="125"/>
                </a:lnTo>
                <a:lnTo>
                  <a:pt x="415" y="122"/>
                </a:lnTo>
                <a:lnTo>
                  <a:pt x="410" y="116"/>
                </a:lnTo>
                <a:lnTo>
                  <a:pt x="410" y="116"/>
                </a:lnTo>
                <a:lnTo>
                  <a:pt x="399" y="106"/>
                </a:lnTo>
                <a:lnTo>
                  <a:pt x="386" y="93"/>
                </a:lnTo>
                <a:lnTo>
                  <a:pt x="357" y="67"/>
                </a:lnTo>
                <a:lnTo>
                  <a:pt x="357" y="67"/>
                </a:lnTo>
                <a:lnTo>
                  <a:pt x="352" y="61"/>
                </a:lnTo>
                <a:lnTo>
                  <a:pt x="346" y="57"/>
                </a:lnTo>
                <a:lnTo>
                  <a:pt x="339" y="54"/>
                </a:lnTo>
                <a:lnTo>
                  <a:pt x="333" y="53"/>
                </a:lnTo>
                <a:lnTo>
                  <a:pt x="330" y="53"/>
                </a:lnTo>
                <a:lnTo>
                  <a:pt x="330" y="53"/>
                </a:lnTo>
                <a:lnTo>
                  <a:pt x="327" y="47"/>
                </a:lnTo>
                <a:lnTo>
                  <a:pt x="318" y="32"/>
                </a:lnTo>
                <a:lnTo>
                  <a:pt x="311" y="25"/>
                </a:lnTo>
                <a:lnTo>
                  <a:pt x="304" y="18"/>
                </a:lnTo>
                <a:lnTo>
                  <a:pt x="296" y="11"/>
                </a:lnTo>
                <a:lnTo>
                  <a:pt x="285" y="8"/>
                </a:lnTo>
                <a:lnTo>
                  <a:pt x="285" y="8"/>
                </a:lnTo>
                <a:lnTo>
                  <a:pt x="266" y="3"/>
                </a:lnTo>
                <a:lnTo>
                  <a:pt x="252" y="2"/>
                </a:lnTo>
                <a:lnTo>
                  <a:pt x="238" y="0"/>
                </a:lnTo>
                <a:lnTo>
                  <a:pt x="238" y="0"/>
                </a:lnTo>
                <a:lnTo>
                  <a:pt x="223" y="5"/>
                </a:lnTo>
                <a:lnTo>
                  <a:pt x="210" y="10"/>
                </a:lnTo>
                <a:lnTo>
                  <a:pt x="198" y="12"/>
                </a:lnTo>
                <a:lnTo>
                  <a:pt x="198" y="12"/>
                </a:lnTo>
                <a:lnTo>
                  <a:pt x="193" y="13"/>
                </a:lnTo>
                <a:lnTo>
                  <a:pt x="188" y="17"/>
                </a:lnTo>
                <a:lnTo>
                  <a:pt x="179" y="25"/>
                </a:lnTo>
                <a:lnTo>
                  <a:pt x="170" y="35"/>
                </a:lnTo>
                <a:lnTo>
                  <a:pt x="165" y="43"/>
                </a:lnTo>
                <a:lnTo>
                  <a:pt x="165" y="43"/>
                </a:lnTo>
                <a:lnTo>
                  <a:pt x="154" y="60"/>
                </a:lnTo>
                <a:lnTo>
                  <a:pt x="149" y="69"/>
                </a:lnTo>
                <a:lnTo>
                  <a:pt x="146" y="76"/>
                </a:lnTo>
                <a:lnTo>
                  <a:pt x="146" y="76"/>
                </a:lnTo>
                <a:lnTo>
                  <a:pt x="146" y="88"/>
                </a:lnTo>
                <a:lnTo>
                  <a:pt x="146" y="107"/>
                </a:lnTo>
                <a:lnTo>
                  <a:pt x="146" y="126"/>
                </a:lnTo>
                <a:lnTo>
                  <a:pt x="146" y="135"/>
                </a:lnTo>
                <a:lnTo>
                  <a:pt x="146" y="135"/>
                </a:lnTo>
                <a:lnTo>
                  <a:pt x="148" y="144"/>
                </a:lnTo>
                <a:lnTo>
                  <a:pt x="148" y="152"/>
                </a:lnTo>
                <a:lnTo>
                  <a:pt x="148" y="152"/>
                </a:lnTo>
                <a:lnTo>
                  <a:pt x="150" y="185"/>
                </a:lnTo>
                <a:lnTo>
                  <a:pt x="153" y="150"/>
                </a:lnTo>
                <a:lnTo>
                  <a:pt x="160" y="140"/>
                </a:lnTo>
                <a:lnTo>
                  <a:pt x="160" y="140"/>
                </a:lnTo>
                <a:lnTo>
                  <a:pt x="160" y="144"/>
                </a:lnTo>
                <a:lnTo>
                  <a:pt x="160" y="148"/>
                </a:lnTo>
                <a:lnTo>
                  <a:pt x="160" y="152"/>
                </a:lnTo>
                <a:lnTo>
                  <a:pt x="160" y="152"/>
                </a:lnTo>
                <a:lnTo>
                  <a:pt x="162" y="153"/>
                </a:lnTo>
                <a:lnTo>
                  <a:pt x="163" y="153"/>
                </a:lnTo>
                <a:lnTo>
                  <a:pt x="165" y="152"/>
                </a:lnTo>
                <a:lnTo>
                  <a:pt x="165" y="152"/>
                </a:lnTo>
                <a:lnTo>
                  <a:pt x="167" y="157"/>
                </a:lnTo>
                <a:lnTo>
                  <a:pt x="169" y="171"/>
                </a:lnTo>
                <a:lnTo>
                  <a:pt x="169" y="171"/>
                </a:lnTo>
                <a:lnTo>
                  <a:pt x="174" y="192"/>
                </a:lnTo>
                <a:lnTo>
                  <a:pt x="174" y="192"/>
                </a:lnTo>
                <a:lnTo>
                  <a:pt x="179" y="204"/>
                </a:lnTo>
                <a:lnTo>
                  <a:pt x="183" y="213"/>
                </a:lnTo>
                <a:lnTo>
                  <a:pt x="183" y="213"/>
                </a:lnTo>
                <a:lnTo>
                  <a:pt x="185" y="215"/>
                </a:lnTo>
                <a:lnTo>
                  <a:pt x="183" y="217"/>
                </a:lnTo>
                <a:lnTo>
                  <a:pt x="185" y="219"/>
                </a:lnTo>
                <a:lnTo>
                  <a:pt x="186" y="223"/>
                </a:lnTo>
                <a:lnTo>
                  <a:pt x="186" y="223"/>
                </a:lnTo>
                <a:lnTo>
                  <a:pt x="191" y="228"/>
                </a:lnTo>
                <a:lnTo>
                  <a:pt x="198" y="232"/>
                </a:lnTo>
                <a:lnTo>
                  <a:pt x="205" y="237"/>
                </a:lnTo>
                <a:lnTo>
                  <a:pt x="210" y="301"/>
                </a:lnTo>
                <a:lnTo>
                  <a:pt x="210" y="301"/>
                </a:lnTo>
                <a:lnTo>
                  <a:pt x="206" y="306"/>
                </a:lnTo>
                <a:lnTo>
                  <a:pt x="202" y="310"/>
                </a:lnTo>
                <a:lnTo>
                  <a:pt x="200" y="315"/>
                </a:lnTo>
                <a:lnTo>
                  <a:pt x="200" y="315"/>
                </a:lnTo>
                <a:lnTo>
                  <a:pt x="200" y="322"/>
                </a:lnTo>
                <a:lnTo>
                  <a:pt x="200" y="327"/>
                </a:lnTo>
                <a:lnTo>
                  <a:pt x="176" y="346"/>
                </a:lnTo>
                <a:lnTo>
                  <a:pt x="176" y="346"/>
                </a:lnTo>
                <a:lnTo>
                  <a:pt x="174" y="346"/>
                </a:lnTo>
                <a:lnTo>
                  <a:pt x="169" y="348"/>
                </a:lnTo>
                <a:lnTo>
                  <a:pt x="169" y="348"/>
                </a:lnTo>
                <a:lnTo>
                  <a:pt x="165" y="353"/>
                </a:lnTo>
                <a:lnTo>
                  <a:pt x="160" y="358"/>
                </a:lnTo>
                <a:lnTo>
                  <a:pt x="160" y="358"/>
                </a:lnTo>
                <a:lnTo>
                  <a:pt x="141" y="373"/>
                </a:lnTo>
                <a:lnTo>
                  <a:pt x="117" y="393"/>
                </a:lnTo>
                <a:lnTo>
                  <a:pt x="117" y="393"/>
                </a:lnTo>
                <a:lnTo>
                  <a:pt x="111" y="400"/>
                </a:lnTo>
                <a:lnTo>
                  <a:pt x="108" y="404"/>
                </a:lnTo>
                <a:lnTo>
                  <a:pt x="108" y="404"/>
                </a:lnTo>
                <a:lnTo>
                  <a:pt x="107" y="406"/>
                </a:lnTo>
                <a:lnTo>
                  <a:pt x="105" y="411"/>
                </a:lnTo>
                <a:lnTo>
                  <a:pt x="105" y="411"/>
                </a:lnTo>
                <a:lnTo>
                  <a:pt x="104" y="426"/>
                </a:lnTo>
                <a:lnTo>
                  <a:pt x="103" y="439"/>
                </a:lnTo>
                <a:lnTo>
                  <a:pt x="103" y="439"/>
                </a:lnTo>
                <a:lnTo>
                  <a:pt x="104" y="444"/>
                </a:lnTo>
                <a:lnTo>
                  <a:pt x="105" y="448"/>
                </a:lnTo>
                <a:lnTo>
                  <a:pt x="108" y="451"/>
                </a:lnTo>
                <a:lnTo>
                  <a:pt x="108" y="451"/>
                </a:lnTo>
                <a:lnTo>
                  <a:pt x="104" y="463"/>
                </a:lnTo>
                <a:lnTo>
                  <a:pt x="96" y="487"/>
                </a:lnTo>
                <a:lnTo>
                  <a:pt x="96" y="487"/>
                </a:lnTo>
                <a:lnTo>
                  <a:pt x="89" y="523"/>
                </a:lnTo>
                <a:lnTo>
                  <a:pt x="84" y="546"/>
                </a:lnTo>
                <a:lnTo>
                  <a:pt x="84" y="546"/>
                </a:lnTo>
                <a:lnTo>
                  <a:pt x="78" y="549"/>
                </a:lnTo>
                <a:lnTo>
                  <a:pt x="63" y="556"/>
                </a:lnTo>
                <a:lnTo>
                  <a:pt x="44" y="567"/>
                </a:lnTo>
                <a:lnTo>
                  <a:pt x="34" y="573"/>
                </a:lnTo>
                <a:lnTo>
                  <a:pt x="27" y="579"/>
                </a:lnTo>
                <a:lnTo>
                  <a:pt x="27" y="579"/>
                </a:lnTo>
                <a:lnTo>
                  <a:pt x="15" y="592"/>
                </a:lnTo>
                <a:lnTo>
                  <a:pt x="10" y="599"/>
                </a:lnTo>
                <a:lnTo>
                  <a:pt x="5" y="606"/>
                </a:lnTo>
                <a:lnTo>
                  <a:pt x="1" y="614"/>
                </a:lnTo>
                <a:lnTo>
                  <a:pt x="0" y="622"/>
                </a:lnTo>
                <a:lnTo>
                  <a:pt x="1" y="629"/>
                </a:lnTo>
                <a:lnTo>
                  <a:pt x="4" y="636"/>
                </a:lnTo>
                <a:lnTo>
                  <a:pt x="4" y="636"/>
                </a:lnTo>
                <a:lnTo>
                  <a:pt x="8" y="643"/>
                </a:lnTo>
                <a:lnTo>
                  <a:pt x="13" y="648"/>
                </a:lnTo>
                <a:lnTo>
                  <a:pt x="17" y="650"/>
                </a:lnTo>
                <a:lnTo>
                  <a:pt x="20" y="652"/>
                </a:lnTo>
                <a:lnTo>
                  <a:pt x="25" y="655"/>
                </a:lnTo>
                <a:lnTo>
                  <a:pt x="27" y="655"/>
                </a:lnTo>
                <a:lnTo>
                  <a:pt x="27" y="655"/>
                </a:lnTo>
                <a:lnTo>
                  <a:pt x="66" y="736"/>
                </a:lnTo>
                <a:lnTo>
                  <a:pt x="92" y="792"/>
                </a:lnTo>
                <a:lnTo>
                  <a:pt x="105" y="818"/>
                </a:lnTo>
                <a:lnTo>
                  <a:pt x="105" y="818"/>
                </a:lnTo>
                <a:lnTo>
                  <a:pt x="115" y="821"/>
                </a:lnTo>
                <a:lnTo>
                  <a:pt x="121" y="824"/>
                </a:lnTo>
                <a:lnTo>
                  <a:pt x="122" y="825"/>
                </a:lnTo>
                <a:lnTo>
                  <a:pt x="122" y="825"/>
                </a:lnTo>
                <a:lnTo>
                  <a:pt x="124" y="826"/>
                </a:lnTo>
                <a:lnTo>
                  <a:pt x="130" y="830"/>
                </a:lnTo>
                <a:lnTo>
                  <a:pt x="139" y="833"/>
                </a:lnTo>
                <a:lnTo>
                  <a:pt x="144" y="834"/>
                </a:lnTo>
                <a:lnTo>
                  <a:pt x="150" y="834"/>
                </a:lnTo>
                <a:lnTo>
                  <a:pt x="150" y="834"/>
                </a:lnTo>
                <a:lnTo>
                  <a:pt x="160" y="833"/>
                </a:lnTo>
                <a:lnTo>
                  <a:pt x="173" y="830"/>
                </a:lnTo>
                <a:lnTo>
                  <a:pt x="202" y="819"/>
                </a:lnTo>
                <a:lnTo>
                  <a:pt x="243" y="804"/>
                </a:lnTo>
                <a:lnTo>
                  <a:pt x="243" y="804"/>
                </a:lnTo>
                <a:lnTo>
                  <a:pt x="262" y="813"/>
                </a:lnTo>
                <a:lnTo>
                  <a:pt x="262" y="813"/>
                </a:lnTo>
                <a:lnTo>
                  <a:pt x="266" y="814"/>
                </a:lnTo>
                <a:lnTo>
                  <a:pt x="271" y="816"/>
                </a:lnTo>
                <a:lnTo>
                  <a:pt x="275" y="814"/>
                </a:lnTo>
                <a:lnTo>
                  <a:pt x="276" y="813"/>
                </a:lnTo>
                <a:lnTo>
                  <a:pt x="276" y="813"/>
                </a:lnTo>
                <a:lnTo>
                  <a:pt x="292" y="794"/>
                </a:lnTo>
                <a:lnTo>
                  <a:pt x="307" y="778"/>
                </a:lnTo>
                <a:lnTo>
                  <a:pt x="307" y="778"/>
                </a:lnTo>
                <a:lnTo>
                  <a:pt x="314" y="775"/>
                </a:lnTo>
                <a:lnTo>
                  <a:pt x="314" y="775"/>
                </a:lnTo>
                <a:lnTo>
                  <a:pt x="308" y="810"/>
                </a:lnTo>
                <a:lnTo>
                  <a:pt x="302" y="834"/>
                </a:lnTo>
                <a:lnTo>
                  <a:pt x="299" y="844"/>
                </a:lnTo>
                <a:lnTo>
                  <a:pt x="297" y="849"/>
                </a:lnTo>
                <a:lnTo>
                  <a:pt x="297" y="849"/>
                </a:lnTo>
                <a:lnTo>
                  <a:pt x="291" y="864"/>
                </a:lnTo>
                <a:lnTo>
                  <a:pt x="279" y="894"/>
                </a:lnTo>
                <a:lnTo>
                  <a:pt x="268" y="927"/>
                </a:lnTo>
                <a:lnTo>
                  <a:pt x="264" y="941"/>
                </a:lnTo>
                <a:lnTo>
                  <a:pt x="262" y="953"/>
                </a:lnTo>
                <a:lnTo>
                  <a:pt x="262" y="953"/>
                </a:lnTo>
                <a:lnTo>
                  <a:pt x="260" y="986"/>
                </a:lnTo>
                <a:lnTo>
                  <a:pt x="259" y="1002"/>
                </a:lnTo>
                <a:lnTo>
                  <a:pt x="259" y="1002"/>
                </a:lnTo>
                <a:lnTo>
                  <a:pt x="257" y="1026"/>
                </a:lnTo>
                <a:lnTo>
                  <a:pt x="253" y="1041"/>
                </a:lnTo>
                <a:lnTo>
                  <a:pt x="252" y="1047"/>
                </a:lnTo>
                <a:lnTo>
                  <a:pt x="250" y="1052"/>
                </a:lnTo>
                <a:lnTo>
                  <a:pt x="250" y="1052"/>
                </a:lnTo>
                <a:lnTo>
                  <a:pt x="246" y="1060"/>
                </a:lnTo>
                <a:lnTo>
                  <a:pt x="240" y="1071"/>
                </a:lnTo>
                <a:lnTo>
                  <a:pt x="237" y="1083"/>
                </a:lnTo>
                <a:lnTo>
                  <a:pt x="236" y="1086"/>
                </a:lnTo>
                <a:lnTo>
                  <a:pt x="236" y="1090"/>
                </a:lnTo>
                <a:lnTo>
                  <a:pt x="236" y="1090"/>
                </a:lnTo>
                <a:lnTo>
                  <a:pt x="241" y="1095"/>
                </a:lnTo>
                <a:lnTo>
                  <a:pt x="251" y="1101"/>
                </a:lnTo>
                <a:lnTo>
                  <a:pt x="264" y="1109"/>
                </a:lnTo>
                <a:lnTo>
                  <a:pt x="264" y="1109"/>
                </a:lnTo>
                <a:lnTo>
                  <a:pt x="266" y="1115"/>
                </a:lnTo>
                <a:lnTo>
                  <a:pt x="268" y="1122"/>
                </a:lnTo>
                <a:lnTo>
                  <a:pt x="266" y="1128"/>
                </a:lnTo>
                <a:lnTo>
                  <a:pt x="266" y="1128"/>
                </a:lnTo>
                <a:lnTo>
                  <a:pt x="263" y="1150"/>
                </a:lnTo>
                <a:lnTo>
                  <a:pt x="257" y="1194"/>
                </a:lnTo>
                <a:lnTo>
                  <a:pt x="251" y="1240"/>
                </a:lnTo>
                <a:lnTo>
                  <a:pt x="247" y="1266"/>
                </a:lnTo>
                <a:lnTo>
                  <a:pt x="247" y="1266"/>
                </a:lnTo>
                <a:lnTo>
                  <a:pt x="247" y="1280"/>
                </a:lnTo>
                <a:lnTo>
                  <a:pt x="247" y="1280"/>
                </a:lnTo>
                <a:lnTo>
                  <a:pt x="181" y="1280"/>
                </a:lnTo>
                <a:lnTo>
                  <a:pt x="181" y="1280"/>
                </a:lnTo>
                <a:lnTo>
                  <a:pt x="175" y="1280"/>
                </a:lnTo>
                <a:lnTo>
                  <a:pt x="168" y="1279"/>
                </a:lnTo>
                <a:lnTo>
                  <a:pt x="165" y="1279"/>
                </a:lnTo>
                <a:lnTo>
                  <a:pt x="161" y="1280"/>
                </a:lnTo>
                <a:lnTo>
                  <a:pt x="159" y="1283"/>
                </a:lnTo>
                <a:lnTo>
                  <a:pt x="155" y="1285"/>
                </a:lnTo>
                <a:lnTo>
                  <a:pt x="155" y="1285"/>
                </a:lnTo>
                <a:lnTo>
                  <a:pt x="152" y="1292"/>
                </a:lnTo>
                <a:lnTo>
                  <a:pt x="149" y="1299"/>
                </a:lnTo>
                <a:lnTo>
                  <a:pt x="148" y="1304"/>
                </a:lnTo>
                <a:lnTo>
                  <a:pt x="148" y="1306"/>
                </a:lnTo>
                <a:lnTo>
                  <a:pt x="148" y="1306"/>
                </a:lnTo>
                <a:lnTo>
                  <a:pt x="150" y="1314"/>
                </a:lnTo>
                <a:lnTo>
                  <a:pt x="153" y="1317"/>
                </a:lnTo>
                <a:lnTo>
                  <a:pt x="157" y="1321"/>
                </a:lnTo>
                <a:lnTo>
                  <a:pt x="157" y="1321"/>
                </a:lnTo>
                <a:lnTo>
                  <a:pt x="202" y="1340"/>
                </a:lnTo>
                <a:lnTo>
                  <a:pt x="202" y="1340"/>
                </a:lnTo>
                <a:lnTo>
                  <a:pt x="189" y="1353"/>
                </a:lnTo>
                <a:lnTo>
                  <a:pt x="179" y="1362"/>
                </a:lnTo>
                <a:lnTo>
                  <a:pt x="173" y="1366"/>
                </a:lnTo>
                <a:lnTo>
                  <a:pt x="167" y="1368"/>
                </a:lnTo>
                <a:lnTo>
                  <a:pt x="167" y="1368"/>
                </a:lnTo>
                <a:lnTo>
                  <a:pt x="157" y="1370"/>
                </a:lnTo>
                <a:lnTo>
                  <a:pt x="147" y="1370"/>
                </a:lnTo>
                <a:lnTo>
                  <a:pt x="137" y="1371"/>
                </a:lnTo>
                <a:lnTo>
                  <a:pt x="133" y="1371"/>
                </a:lnTo>
                <a:lnTo>
                  <a:pt x="129" y="1373"/>
                </a:lnTo>
                <a:lnTo>
                  <a:pt x="129" y="1373"/>
                </a:lnTo>
                <a:lnTo>
                  <a:pt x="123" y="1376"/>
                </a:lnTo>
                <a:lnTo>
                  <a:pt x="118" y="1381"/>
                </a:lnTo>
                <a:lnTo>
                  <a:pt x="115" y="1386"/>
                </a:lnTo>
                <a:lnTo>
                  <a:pt x="112" y="1389"/>
                </a:lnTo>
                <a:lnTo>
                  <a:pt x="112" y="1389"/>
                </a:lnTo>
                <a:lnTo>
                  <a:pt x="112" y="1392"/>
                </a:lnTo>
                <a:lnTo>
                  <a:pt x="111" y="1393"/>
                </a:lnTo>
                <a:lnTo>
                  <a:pt x="109" y="1395"/>
                </a:lnTo>
                <a:lnTo>
                  <a:pt x="109" y="1396"/>
                </a:lnTo>
                <a:lnTo>
                  <a:pt x="109" y="1398"/>
                </a:lnTo>
                <a:lnTo>
                  <a:pt x="110" y="1400"/>
                </a:lnTo>
                <a:lnTo>
                  <a:pt x="112" y="1403"/>
                </a:lnTo>
                <a:lnTo>
                  <a:pt x="112" y="1403"/>
                </a:lnTo>
                <a:lnTo>
                  <a:pt x="122" y="1412"/>
                </a:lnTo>
                <a:lnTo>
                  <a:pt x="136" y="1420"/>
                </a:lnTo>
                <a:lnTo>
                  <a:pt x="154" y="1427"/>
                </a:lnTo>
                <a:lnTo>
                  <a:pt x="176" y="1434"/>
                </a:lnTo>
                <a:lnTo>
                  <a:pt x="176" y="1434"/>
                </a:lnTo>
                <a:lnTo>
                  <a:pt x="201" y="1440"/>
                </a:lnTo>
                <a:lnTo>
                  <a:pt x="223" y="1442"/>
                </a:lnTo>
                <a:lnTo>
                  <a:pt x="233" y="1444"/>
                </a:lnTo>
                <a:lnTo>
                  <a:pt x="243" y="1442"/>
                </a:lnTo>
                <a:lnTo>
                  <a:pt x="251" y="1441"/>
                </a:lnTo>
                <a:lnTo>
                  <a:pt x="257" y="1439"/>
                </a:lnTo>
                <a:lnTo>
                  <a:pt x="257" y="1439"/>
                </a:lnTo>
                <a:lnTo>
                  <a:pt x="281" y="1429"/>
                </a:lnTo>
                <a:lnTo>
                  <a:pt x="291" y="1425"/>
                </a:lnTo>
                <a:lnTo>
                  <a:pt x="299" y="1422"/>
                </a:lnTo>
                <a:lnTo>
                  <a:pt x="299" y="1422"/>
                </a:lnTo>
                <a:lnTo>
                  <a:pt x="318" y="1420"/>
                </a:lnTo>
                <a:lnTo>
                  <a:pt x="327" y="1418"/>
                </a:lnTo>
                <a:lnTo>
                  <a:pt x="334" y="1415"/>
                </a:lnTo>
                <a:lnTo>
                  <a:pt x="334" y="1415"/>
                </a:lnTo>
                <a:lnTo>
                  <a:pt x="340" y="1411"/>
                </a:lnTo>
                <a:lnTo>
                  <a:pt x="344" y="1405"/>
                </a:lnTo>
                <a:lnTo>
                  <a:pt x="350" y="1396"/>
                </a:lnTo>
                <a:lnTo>
                  <a:pt x="350" y="1396"/>
                </a:lnTo>
                <a:lnTo>
                  <a:pt x="352" y="1395"/>
                </a:lnTo>
                <a:lnTo>
                  <a:pt x="352" y="1394"/>
                </a:lnTo>
                <a:lnTo>
                  <a:pt x="353" y="1392"/>
                </a:lnTo>
                <a:lnTo>
                  <a:pt x="353" y="1392"/>
                </a:lnTo>
                <a:lnTo>
                  <a:pt x="353" y="1373"/>
                </a:lnTo>
                <a:lnTo>
                  <a:pt x="355" y="1356"/>
                </a:lnTo>
                <a:lnTo>
                  <a:pt x="355" y="1356"/>
                </a:lnTo>
                <a:lnTo>
                  <a:pt x="395" y="1356"/>
                </a:lnTo>
                <a:lnTo>
                  <a:pt x="395" y="1356"/>
                </a:lnTo>
                <a:lnTo>
                  <a:pt x="398" y="1356"/>
                </a:lnTo>
                <a:lnTo>
                  <a:pt x="401" y="1355"/>
                </a:lnTo>
                <a:lnTo>
                  <a:pt x="405" y="1350"/>
                </a:lnTo>
                <a:lnTo>
                  <a:pt x="410" y="1344"/>
                </a:lnTo>
                <a:lnTo>
                  <a:pt x="410" y="1344"/>
                </a:lnTo>
                <a:lnTo>
                  <a:pt x="412" y="1340"/>
                </a:lnTo>
                <a:lnTo>
                  <a:pt x="414" y="1336"/>
                </a:lnTo>
                <a:lnTo>
                  <a:pt x="417" y="1330"/>
                </a:lnTo>
                <a:lnTo>
                  <a:pt x="417" y="1330"/>
                </a:lnTo>
                <a:lnTo>
                  <a:pt x="417" y="1317"/>
                </a:lnTo>
                <a:lnTo>
                  <a:pt x="418" y="1291"/>
                </a:lnTo>
                <a:lnTo>
                  <a:pt x="419" y="1263"/>
                </a:lnTo>
                <a:lnTo>
                  <a:pt x="421" y="1240"/>
                </a:lnTo>
                <a:lnTo>
                  <a:pt x="421" y="1240"/>
                </a:lnTo>
                <a:lnTo>
                  <a:pt x="426" y="1220"/>
                </a:lnTo>
                <a:lnTo>
                  <a:pt x="436" y="1193"/>
                </a:lnTo>
                <a:lnTo>
                  <a:pt x="455" y="1142"/>
                </a:lnTo>
                <a:lnTo>
                  <a:pt x="455" y="1142"/>
                </a:lnTo>
                <a:lnTo>
                  <a:pt x="457" y="1131"/>
                </a:lnTo>
                <a:lnTo>
                  <a:pt x="459" y="1122"/>
                </a:lnTo>
                <a:lnTo>
                  <a:pt x="462" y="1102"/>
                </a:lnTo>
                <a:lnTo>
                  <a:pt x="464" y="1080"/>
                </a:lnTo>
                <a:lnTo>
                  <a:pt x="464" y="1080"/>
                </a:lnTo>
                <a:lnTo>
                  <a:pt x="463" y="1077"/>
                </a:lnTo>
                <a:lnTo>
                  <a:pt x="460" y="1073"/>
                </a:lnTo>
                <a:lnTo>
                  <a:pt x="457" y="1069"/>
                </a:lnTo>
                <a:lnTo>
                  <a:pt x="457" y="1069"/>
                </a:lnTo>
                <a:lnTo>
                  <a:pt x="468" y="1049"/>
                </a:lnTo>
                <a:lnTo>
                  <a:pt x="475" y="1033"/>
                </a:lnTo>
                <a:lnTo>
                  <a:pt x="477" y="1026"/>
                </a:lnTo>
                <a:lnTo>
                  <a:pt x="478" y="1021"/>
                </a:lnTo>
                <a:lnTo>
                  <a:pt x="478" y="1021"/>
                </a:lnTo>
                <a:lnTo>
                  <a:pt x="476" y="1008"/>
                </a:lnTo>
                <a:lnTo>
                  <a:pt x="473" y="992"/>
                </a:lnTo>
                <a:lnTo>
                  <a:pt x="469" y="969"/>
                </a:lnTo>
                <a:lnTo>
                  <a:pt x="469" y="969"/>
                </a:lnTo>
                <a:lnTo>
                  <a:pt x="469" y="965"/>
                </a:lnTo>
                <a:lnTo>
                  <a:pt x="470" y="957"/>
                </a:lnTo>
                <a:lnTo>
                  <a:pt x="471" y="950"/>
                </a:lnTo>
                <a:lnTo>
                  <a:pt x="473" y="948"/>
                </a:lnTo>
                <a:lnTo>
                  <a:pt x="473" y="948"/>
                </a:lnTo>
                <a:lnTo>
                  <a:pt x="482" y="933"/>
                </a:lnTo>
                <a:lnTo>
                  <a:pt x="495" y="903"/>
                </a:lnTo>
                <a:lnTo>
                  <a:pt x="495" y="903"/>
                </a:lnTo>
                <a:lnTo>
                  <a:pt x="497" y="892"/>
                </a:lnTo>
                <a:lnTo>
                  <a:pt x="502" y="878"/>
                </a:lnTo>
                <a:lnTo>
                  <a:pt x="510" y="845"/>
                </a:lnTo>
                <a:lnTo>
                  <a:pt x="516" y="813"/>
                </a:lnTo>
                <a:lnTo>
                  <a:pt x="518" y="799"/>
                </a:lnTo>
                <a:lnTo>
                  <a:pt x="518" y="799"/>
                </a:lnTo>
                <a:lnTo>
                  <a:pt x="518" y="794"/>
                </a:lnTo>
                <a:lnTo>
                  <a:pt x="520" y="787"/>
                </a:lnTo>
                <a:lnTo>
                  <a:pt x="521" y="778"/>
                </a:lnTo>
                <a:lnTo>
                  <a:pt x="521" y="778"/>
                </a:lnTo>
                <a:lnTo>
                  <a:pt x="526" y="763"/>
                </a:lnTo>
                <a:lnTo>
                  <a:pt x="540" y="734"/>
                </a:lnTo>
                <a:lnTo>
                  <a:pt x="555" y="701"/>
                </a:lnTo>
                <a:lnTo>
                  <a:pt x="562" y="689"/>
                </a:lnTo>
                <a:lnTo>
                  <a:pt x="568" y="681"/>
                </a:lnTo>
                <a:lnTo>
                  <a:pt x="568" y="681"/>
                </a:lnTo>
                <a:lnTo>
                  <a:pt x="578" y="669"/>
                </a:lnTo>
                <a:lnTo>
                  <a:pt x="588" y="653"/>
                </a:lnTo>
                <a:lnTo>
                  <a:pt x="597" y="638"/>
                </a:lnTo>
                <a:lnTo>
                  <a:pt x="601" y="629"/>
                </a:lnTo>
                <a:lnTo>
                  <a:pt x="601" y="629"/>
                </a:lnTo>
                <a:lnTo>
                  <a:pt x="606" y="605"/>
                </a:lnTo>
                <a:lnTo>
                  <a:pt x="606" y="605"/>
                </a:lnTo>
                <a:lnTo>
                  <a:pt x="607" y="606"/>
                </a:lnTo>
                <a:lnTo>
                  <a:pt x="610" y="605"/>
                </a:lnTo>
                <a:lnTo>
                  <a:pt x="612" y="605"/>
                </a:lnTo>
                <a:lnTo>
                  <a:pt x="613" y="604"/>
                </a:lnTo>
                <a:lnTo>
                  <a:pt x="614" y="601"/>
                </a:lnTo>
                <a:lnTo>
                  <a:pt x="615" y="598"/>
                </a:lnTo>
                <a:lnTo>
                  <a:pt x="615" y="598"/>
                </a:lnTo>
                <a:lnTo>
                  <a:pt x="615" y="578"/>
                </a:lnTo>
                <a:lnTo>
                  <a:pt x="614" y="543"/>
                </a:lnTo>
                <a:lnTo>
                  <a:pt x="612" y="507"/>
                </a:lnTo>
                <a:lnTo>
                  <a:pt x="610" y="494"/>
                </a:lnTo>
                <a:lnTo>
                  <a:pt x="608" y="484"/>
                </a:lnTo>
                <a:lnTo>
                  <a:pt x="608" y="484"/>
                </a:lnTo>
                <a:lnTo>
                  <a:pt x="600" y="463"/>
                </a:lnTo>
                <a:lnTo>
                  <a:pt x="597" y="451"/>
                </a:lnTo>
                <a:lnTo>
                  <a:pt x="594" y="439"/>
                </a:lnTo>
                <a:lnTo>
                  <a:pt x="594" y="439"/>
                </a:lnTo>
                <a:lnTo>
                  <a:pt x="592" y="424"/>
                </a:lnTo>
                <a:lnTo>
                  <a:pt x="591" y="419"/>
                </a:lnTo>
                <a:lnTo>
                  <a:pt x="592" y="416"/>
                </a:lnTo>
                <a:lnTo>
                  <a:pt x="592" y="416"/>
                </a:lnTo>
                <a:lnTo>
                  <a:pt x="589" y="407"/>
                </a:lnTo>
                <a:lnTo>
                  <a:pt x="584" y="391"/>
                </a:lnTo>
                <a:lnTo>
                  <a:pt x="573" y="365"/>
                </a:lnTo>
                <a:lnTo>
                  <a:pt x="573" y="365"/>
                </a:lnTo>
                <a:lnTo>
                  <a:pt x="569" y="358"/>
                </a:lnTo>
                <a:lnTo>
                  <a:pt x="567" y="349"/>
                </a:lnTo>
                <a:lnTo>
                  <a:pt x="563" y="340"/>
                </a:lnTo>
                <a:lnTo>
                  <a:pt x="561" y="334"/>
                </a:lnTo>
                <a:lnTo>
                  <a:pt x="561" y="334"/>
                </a:lnTo>
                <a:lnTo>
                  <a:pt x="556" y="323"/>
                </a:lnTo>
                <a:lnTo>
                  <a:pt x="548" y="304"/>
                </a:lnTo>
                <a:lnTo>
                  <a:pt x="535" y="270"/>
                </a:lnTo>
                <a:lnTo>
                  <a:pt x="535" y="270"/>
                </a:lnTo>
                <a:lnTo>
                  <a:pt x="529" y="258"/>
                </a:lnTo>
                <a:lnTo>
                  <a:pt x="521" y="247"/>
                </a:lnTo>
                <a:lnTo>
                  <a:pt x="511" y="232"/>
                </a:lnTo>
                <a:lnTo>
                  <a:pt x="492" y="206"/>
                </a:lnTo>
                <a:close/>
                <a:moveTo>
                  <a:pt x="212" y="367"/>
                </a:moveTo>
                <a:lnTo>
                  <a:pt x="212" y="367"/>
                </a:lnTo>
                <a:lnTo>
                  <a:pt x="212" y="380"/>
                </a:lnTo>
                <a:lnTo>
                  <a:pt x="212" y="391"/>
                </a:lnTo>
                <a:lnTo>
                  <a:pt x="212" y="397"/>
                </a:lnTo>
                <a:lnTo>
                  <a:pt x="212" y="397"/>
                </a:lnTo>
                <a:lnTo>
                  <a:pt x="220" y="423"/>
                </a:lnTo>
                <a:lnTo>
                  <a:pt x="225" y="438"/>
                </a:lnTo>
                <a:lnTo>
                  <a:pt x="226" y="446"/>
                </a:lnTo>
                <a:lnTo>
                  <a:pt x="226" y="446"/>
                </a:lnTo>
                <a:lnTo>
                  <a:pt x="227" y="452"/>
                </a:lnTo>
                <a:lnTo>
                  <a:pt x="231" y="461"/>
                </a:lnTo>
                <a:lnTo>
                  <a:pt x="238" y="480"/>
                </a:lnTo>
                <a:lnTo>
                  <a:pt x="238" y="480"/>
                </a:lnTo>
                <a:lnTo>
                  <a:pt x="240" y="484"/>
                </a:lnTo>
                <a:lnTo>
                  <a:pt x="243" y="489"/>
                </a:lnTo>
                <a:lnTo>
                  <a:pt x="251" y="497"/>
                </a:lnTo>
                <a:lnTo>
                  <a:pt x="260" y="504"/>
                </a:lnTo>
                <a:lnTo>
                  <a:pt x="269" y="510"/>
                </a:lnTo>
                <a:lnTo>
                  <a:pt x="269" y="510"/>
                </a:lnTo>
                <a:lnTo>
                  <a:pt x="290" y="527"/>
                </a:lnTo>
                <a:lnTo>
                  <a:pt x="302" y="536"/>
                </a:lnTo>
                <a:lnTo>
                  <a:pt x="302" y="536"/>
                </a:lnTo>
                <a:lnTo>
                  <a:pt x="299" y="558"/>
                </a:lnTo>
                <a:lnTo>
                  <a:pt x="299" y="558"/>
                </a:lnTo>
                <a:lnTo>
                  <a:pt x="297" y="598"/>
                </a:lnTo>
                <a:lnTo>
                  <a:pt x="295" y="626"/>
                </a:lnTo>
                <a:lnTo>
                  <a:pt x="295" y="626"/>
                </a:lnTo>
                <a:lnTo>
                  <a:pt x="295" y="627"/>
                </a:lnTo>
                <a:lnTo>
                  <a:pt x="294" y="627"/>
                </a:lnTo>
                <a:lnTo>
                  <a:pt x="288" y="629"/>
                </a:lnTo>
                <a:lnTo>
                  <a:pt x="288" y="629"/>
                </a:lnTo>
                <a:lnTo>
                  <a:pt x="286" y="630"/>
                </a:lnTo>
                <a:lnTo>
                  <a:pt x="284" y="632"/>
                </a:lnTo>
                <a:lnTo>
                  <a:pt x="278" y="642"/>
                </a:lnTo>
                <a:lnTo>
                  <a:pt x="273" y="651"/>
                </a:lnTo>
                <a:lnTo>
                  <a:pt x="271" y="657"/>
                </a:lnTo>
                <a:lnTo>
                  <a:pt x="271" y="657"/>
                </a:lnTo>
                <a:lnTo>
                  <a:pt x="272" y="662"/>
                </a:lnTo>
                <a:lnTo>
                  <a:pt x="276" y="666"/>
                </a:lnTo>
                <a:lnTo>
                  <a:pt x="281" y="671"/>
                </a:lnTo>
                <a:lnTo>
                  <a:pt x="285" y="676"/>
                </a:lnTo>
                <a:lnTo>
                  <a:pt x="285" y="676"/>
                </a:lnTo>
                <a:lnTo>
                  <a:pt x="290" y="678"/>
                </a:lnTo>
                <a:lnTo>
                  <a:pt x="294" y="678"/>
                </a:lnTo>
                <a:lnTo>
                  <a:pt x="297" y="678"/>
                </a:lnTo>
                <a:lnTo>
                  <a:pt x="302" y="678"/>
                </a:lnTo>
                <a:lnTo>
                  <a:pt x="302" y="678"/>
                </a:lnTo>
                <a:lnTo>
                  <a:pt x="307" y="679"/>
                </a:lnTo>
                <a:lnTo>
                  <a:pt x="308" y="681"/>
                </a:lnTo>
                <a:lnTo>
                  <a:pt x="307" y="682"/>
                </a:lnTo>
                <a:lnTo>
                  <a:pt x="304" y="683"/>
                </a:lnTo>
                <a:lnTo>
                  <a:pt x="304" y="683"/>
                </a:lnTo>
                <a:lnTo>
                  <a:pt x="299" y="690"/>
                </a:lnTo>
                <a:lnTo>
                  <a:pt x="290" y="701"/>
                </a:lnTo>
                <a:lnTo>
                  <a:pt x="276" y="716"/>
                </a:lnTo>
                <a:lnTo>
                  <a:pt x="236" y="584"/>
                </a:lnTo>
                <a:lnTo>
                  <a:pt x="236" y="584"/>
                </a:lnTo>
                <a:lnTo>
                  <a:pt x="238" y="580"/>
                </a:lnTo>
                <a:lnTo>
                  <a:pt x="241" y="568"/>
                </a:lnTo>
                <a:lnTo>
                  <a:pt x="243" y="561"/>
                </a:lnTo>
                <a:lnTo>
                  <a:pt x="243" y="553"/>
                </a:lnTo>
                <a:lnTo>
                  <a:pt x="243" y="545"/>
                </a:lnTo>
                <a:lnTo>
                  <a:pt x="240" y="536"/>
                </a:lnTo>
                <a:lnTo>
                  <a:pt x="240" y="536"/>
                </a:lnTo>
                <a:lnTo>
                  <a:pt x="239" y="533"/>
                </a:lnTo>
                <a:lnTo>
                  <a:pt x="236" y="529"/>
                </a:lnTo>
                <a:lnTo>
                  <a:pt x="232" y="527"/>
                </a:lnTo>
                <a:lnTo>
                  <a:pt x="227" y="525"/>
                </a:lnTo>
                <a:lnTo>
                  <a:pt x="218" y="521"/>
                </a:lnTo>
                <a:lnTo>
                  <a:pt x="206" y="519"/>
                </a:lnTo>
                <a:lnTo>
                  <a:pt x="195" y="517"/>
                </a:lnTo>
                <a:lnTo>
                  <a:pt x="186" y="517"/>
                </a:lnTo>
                <a:lnTo>
                  <a:pt x="176" y="517"/>
                </a:lnTo>
                <a:lnTo>
                  <a:pt x="176" y="517"/>
                </a:lnTo>
                <a:lnTo>
                  <a:pt x="169" y="472"/>
                </a:lnTo>
                <a:lnTo>
                  <a:pt x="169" y="472"/>
                </a:lnTo>
                <a:lnTo>
                  <a:pt x="166" y="459"/>
                </a:lnTo>
                <a:lnTo>
                  <a:pt x="161" y="448"/>
                </a:lnTo>
                <a:lnTo>
                  <a:pt x="155" y="437"/>
                </a:lnTo>
                <a:lnTo>
                  <a:pt x="155" y="437"/>
                </a:lnTo>
                <a:lnTo>
                  <a:pt x="157" y="428"/>
                </a:lnTo>
                <a:lnTo>
                  <a:pt x="157" y="428"/>
                </a:lnTo>
                <a:lnTo>
                  <a:pt x="161" y="424"/>
                </a:lnTo>
                <a:lnTo>
                  <a:pt x="167" y="419"/>
                </a:lnTo>
                <a:lnTo>
                  <a:pt x="183" y="404"/>
                </a:lnTo>
                <a:lnTo>
                  <a:pt x="183" y="404"/>
                </a:lnTo>
                <a:lnTo>
                  <a:pt x="193" y="394"/>
                </a:lnTo>
                <a:lnTo>
                  <a:pt x="202" y="381"/>
                </a:lnTo>
                <a:lnTo>
                  <a:pt x="212" y="367"/>
                </a:lnTo>
                <a:lnTo>
                  <a:pt x="212" y="367"/>
                </a:lnTo>
                <a:close/>
                <a:moveTo>
                  <a:pt x="165" y="520"/>
                </a:moveTo>
                <a:lnTo>
                  <a:pt x="165" y="520"/>
                </a:lnTo>
                <a:lnTo>
                  <a:pt x="150" y="523"/>
                </a:lnTo>
                <a:lnTo>
                  <a:pt x="137" y="526"/>
                </a:lnTo>
                <a:lnTo>
                  <a:pt x="124" y="529"/>
                </a:lnTo>
                <a:lnTo>
                  <a:pt x="124" y="529"/>
                </a:lnTo>
                <a:lnTo>
                  <a:pt x="114" y="534"/>
                </a:lnTo>
                <a:lnTo>
                  <a:pt x="105" y="538"/>
                </a:lnTo>
                <a:lnTo>
                  <a:pt x="98" y="541"/>
                </a:lnTo>
                <a:lnTo>
                  <a:pt x="98" y="541"/>
                </a:lnTo>
                <a:lnTo>
                  <a:pt x="102" y="527"/>
                </a:lnTo>
                <a:lnTo>
                  <a:pt x="110" y="494"/>
                </a:lnTo>
                <a:lnTo>
                  <a:pt x="110" y="494"/>
                </a:lnTo>
                <a:lnTo>
                  <a:pt x="118" y="468"/>
                </a:lnTo>
                <a:lnTo>
                  <a:pt x="122" y="458"/>
                </a:lnTo>
                <a:lnTo>
                  <a:pt x="122" y="458"/>
                </a:lnTo>
                <a:lnTo>
                  <a:pt x="131" y="465"/>
                </a:lnTo>
                <a:lnTo>
                  <a:pt x="139" y="469"/>
                </a:lnTo>
                <a:lnTo>
                  <a:pt x="141" y="470"/>
                </a:lnTo>
                <a:lnTo>
                  <a:pt x="143" y="470"/>
                </a:lnTo>
                <a:lnTo>
                  <a:pt x="143" y="470"/>
                </a:lnTo>
                <a:lnTo>
                  <a:pt x="147" y="469"/>
                </a:lnTo>
                <a:lnTo>
                  <a:pt x="150" y="468"/>
                </a:lnTo>
                <a:lnTo>
                  <a:pt x="152" y="467"/>
                </a:lnTo>
                <a:lnTo>
                  <a:pt x="150" y="463"/>
                </a:lnTo>
                <a:lnTo>
                  <a:pt x="150" y="463"/>
                </a:lnTo>
                <a:lnTo>
                  <a:pt x="148" y="459"/>
                </a:lnTo>
                <a:lnTo>
                  <a:pt x="146" y="456"/>
                </a:lnTo>
                <a:lnTo>
                  <a:pt x="141" y="451"/>
                </a:lnTo>
                <a:lnTo>
                  <a:pt x="150" y="446"/>
                </a:lnTo>
                <a:lnTo>
                  <a:pt x="150" y="446"/>
                </a:lnTo>
                <a:lnTo>
                  <a:pt x="153" y="451"/>
                </a:lnTo>
                <a:lnTo>
                  <a:pt x="157" y="463"/>
                </a:lnTo>
                <a:lnTo>
                  <a:pt x="157" y="463"/>
                </a:lnTo>
                <a:lnTo>
                  <a:pt x="163" y="484"/>
                </a:lnTo>
                <a:lnTo>
                  <a:pt x="166" y="494"/>
                </a:lnTo>
                <a:lnTo>
                  <a:pt x="167" y="501"/>
                </a:lnTo>
                <a:lnTo>
                  <a:pt x="167" y="501"/>
                </a:lnTo>
                <a:lnTo>
                  <a:pt x="166" y="513"/>
                </a:lnTo>
                <a:lnTo>
                  <a:pt x="165" y="520"/>
                </a:lnTo>
                <a:lnTo>
                  <a:pt x="165" y="5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1CBE567E-CF48-4B40-B6E4-A8FA9976F596}"/>
              </a:ext>
            </a:extLst>
          </p:cNvPr>
          <p:cNvSpPr>
            <a:spLocks noEditPoints="1"/>
          </p:cNvSpPr>
          <p:nvPr/>
        </p:nvSpPr>
        <p:spPr bwMode="auto">
          <a:xfrm>
            <a:off x="4539476" y="4726225"/>
            <a:ext cx="774236" cy="1648374"/>
          </a:xfrm>
          <a:custGeom>
            <a:avLst/>
            <a:gdLst>
              <a:gd name="T0" fmla="*/ 241 w 620"/>
              <a:gd name="T1" fmla="*/ 1276 h 1320"/>
              <a:gd name="T2" fmla="*/ 240 w 620"/>
              <a:gd name="T3" fmla="*/ 1294 h 1320"/>
              <a:gd name="T4" fmla="*/ 289 w 620"/>
              <a:gd name="T5" fmla="*/ 1318 h 1320"/>
              <a:gd name="T6" fmla="*/ 364 w 620"/>
              <a:gd name="T7" fmla="*/ 1316 h 1320"/>
              <a:gd name="T8" fmla="*/ 426 w 620"/>
              <a:gd name="T9" fmla="*/ 1296 h 1320"/>
              <a:gd name="T10" fmla="*/ 454 w 620"/>
              <a:gd name="T11" fmla="*/ 1269 h 1320"/>
              <a:gd name="T12" fmla="*/ 480 w 620"/>
              <a:gd name="T13" fmla="*/ 1139 h 1320"/>
              <a:gd name="T14" fmla="*/ 497 w 620"/>
              <a:gd name="T15" fmla="*/ 1029 h 1320"/>
              <a:gd name="T16" fmla="*/ 512 w 620"/>
              <a:gd name="T17" fmla="*/ 972 h 1320"/>
              <a:gd name="T18" fmla="*/ 527 w 620"/>
              <a:gd name="T19" fmla="*/ 856 h 1320"/>
              <a:gd name="T20" fmla="*/ 571 w 620"/>
              <a:gd name="T21" fmla="*/ 740 h 1320"/>
              <a:gd name="T22" fmla="*/ 604 w 620"/>
              <a:gd name="T23" fmla="*/ 634 h 1320"/>
              <a:gd name="T24" fmla="*/ 616 w 620"/>
              <a:gd name="T25" fmla="*/ 506 h 1320"/>
              <a:gd name="T26" fmla="*/ 570 w 620"/>
              <a:gd name="T27" fmla="*/ 370 h 1320"/>
              <a:gd name="T28" fmla="*/ 559 w 620"/>
              <a:gd name="T29" fmla="*/ 337 h 1320"/>
              <a:gd name="T30" fmla="*/ 525 w 620"/>
              <a:gd name="T31" fmla="*/ 303 h 1320"/>
              <a:gd name="T32" fmla="*/ 508 w 620"/>
              <a:gd name="T33" fmla="*/ 225 h 1320"/>
              <a:gd name="T34" fmla="*/ 463 w 620"/>
              <a:gd name="T35" fmla="*/ 174 h 1320"/>
              <a:gd name="T36" fmla="*/ 382 w 620"/>
              <a:gd name="T37" fmla="*/ 113 h 1320"/>
              <a:gd name="T38" fmla="*/ 314 w 620"/>
              <a:gd name="T39" fmla="*/ 92 h 1320"/>
              <a:gd name="T40" fmla="*/ 259 w 620"/>
              <a:gd name="T41" fmla="*/ 41 h 1320"/>
              <a:gd name="T42" fmla="*/ 196 w 620"/>
              <a:gd name="T43" fmla="*/ 44 h 1320"/>
              <a:gd name="T44" fmla="*/ 127 w 620"/>
              <a:gd name="T45" fmla="*/ 5 h 1320"/>
              <a:gd name="T46" fmla="*/ 63 w 620"/>
              <a:gd name="T47" fmla="*/ 7 h 1320"/>
              <a:gd name="T48" fmla="*/ 16 w 620"/>
              <a:gd name="T49" fmla="*/ 53 h 1320"/>
              <a:gd name="T50" fmla="*/ 0 w 620"/>
              <a:gd name="T51" fmla="*/ 129 h 1320"/>
              <a:gd name="T52" fmla="*/ 22 w 620"/>
              <a:gd name="T53" fmla="*/ 194 h 1320"/>
              <a:gd name="T54" fmla="*/ 56 w 620"/>
              <a:gd name="T55" fmla="*/ 214 h 1320"/>
              <a:gd name="T56" fmla="*/ 61 w 620"/>
              <a:gd name="T57" fmla="*/ 200 h 1320"/>
              <a:gd name="T58" fmla="*/ 80 w 620"/>
              <a:gd name="T59" fmla="*/ 184 h 1320"/>
              <a:gd name="T60" fmla="*/ 93 w 620"/>
              <a:gd name="T61" fmla="*/ 206 h 1320"/>
              <a:gd name="T62" fmla="*/ 121 w 620"/>
              <a:gd name="T63" fmla="*/ 208 h 1320"/>
              <a:gd name="T64" fmla="*/ 134 w 620"/>
              <a:gd name="T65" fmla="*/ 214 h 1320"/>
              <a:gd name="T66" fmla="*/ 157 w 620"/>
              <a:gd name="T67" fmla="*/ 216 h 1320"/>
              <a:gd name="T68" fmla="*/ 170 w 620"/>
              <a:gd name="T69" fmla="*/ 202 h 1320"/>
              <a:gd name="T70" fmla="*/ 185 w 620"/>
              <a:gd name="T71" fmla="*/ 246 h 1320"/>
              <a:gd name="T72" fmla="*/ 190 w 620"/>
              <a:gd name="T73" fmla="*/ 320 h 1320"/>
              <a:gd name="T74" fmla="*/ 204 w 620"/>
              <a:gd name="T75" fmla="*/ 390 h 1320"/>
              <a:gd name="T76" fmla="*/ 244 w 620"/>
              <a:gd name="T77" fmla="*/ 481 h 1320"/>
              <a:gd name="T78" fmla="*/ 235 w 620"/>
              <a:gd name="T79" fmla="*/ 701 h 1320"/>
              <a:gd name="T80" fmla="*/ 240 w 620"/>
              <a:gd name="T81" fmla="*/ 739 h 1320"/>
              <a:gd name="T82" fmla="*/ 250 w 620"/>
              <a:gd name="T83" fmla="*/ 808 h 1320"/>
              <a:gd name="T84" fmla="*/ 267 w 620"/>
              <a:gd name="T85" fmla="*/ 923 h 1320"/>
              <a:gd name="T86" fmla="*/ 188 w 620"/>
              <a:gd name="T87" fmla="*/ 1130 h 1320"/>
              <a:gd name="T88" fmla="*/ 163 w 620"/>
              <a:gd name="T89" fmla="*/ 1158 h 1320"/>
              <a:gd name="T90" fmla="*/ 194 w 620"/>
              <a:gd name="T91" fmla="*/ 1187 h 1320"/>
              <a:gd name="T92" fmla="*/ 192 w 620"/>
              <a:gd name="T93" fmla="*/ 1206 h 1320"/>
              <a:gd name="T94" fmla="*/ 197 w 620"/>
              <a:gd name="T95" fmla="*/ 1277 h 1320"/>
              <a:gd name="T96" fmla="*/ 216 w 620"/>
              <a:gd name="T97" fmla="*/ 1274 h 1320"/>
              <a:gd name="T98" fmla="*/ 230 w 620"/>
              <a:gd name="T99" fmla="*/ 1276 h 1320"/>
              <a:gd name="T100" fmla="*/ 307 w 620"/>
              <a:gd name="T101" fmla="*/ 530 h 1320"/>
              <a:gd name="T102" fmla="*/ 287 w 620"/>
              <a:gd name="T103" fmla="*/ 594 h 1320"/>
              <a:gd name="T104" fmla="*/ 288 w 620"/>
              <a:gd name="T105" fmla="*/ 614 h 1320"/>
              <a:gd name="T106" fmla="*/ 295 w 620"/>
              <a:gd name="T107" fmla="*/ 945 h 1320"/>
              <a:gd name="T108" fmla="*/ 305 w 620"/>
              <a:gd name="T109" fmla="*/ 107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0" h="1320">
                <a:moveTo>
                  <a:pt x="236" y="1276"/>
                </a:moveTo>
                <a:lnTo>
                  <a:pt x="236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1" y="1276"/>
                </a:lnTo>
                <a:lnTo>
                  <a:pt x="242" y="1281"/>
                </a:lnTo>
                <a:lnTo>
                  <a:pt x="242" y="1287"/>
                </a:lnTo>
                <a:lnTo>
                  <a:pt x="242" y="1287"/>
                </a:lnTo>
                <a:lnTo>
                  <a:pt x="241" y="1288"/>
                </a:lnTo>
                <a:lnTo>
                  <a:pt x="240" y="1290"/>
                </a:lnTo>
                <a:lnTo>
                  <a:pt x="240" y="1294"/>
                </a:lnTo>
                <a:lnTo>
                  <a:pt x="241" y="1297"/>
                </a:lnTo>
                <a:lnTo>
                  <a:pt x="244" y="1302"/>
                </a:lnTo>
                <a:lnTo>
                  <a:pt x="252" y="1306"/>
                </a:lnTo>
                <a:lnTo>
                  <a:pt x="261" y="1311"/>
                </a:lnTo>
                <a:lnTo>
                  <a:pt x="261" y="1311"/>
                </a:lnTo>
                <a:lnTo>
                  <a:pt x="274" y="1314"/>
                </a:lnTo>
                <a:lnTo>
                  <a:pt x="289" y="1318"/>
                </a:lnTo>
                <a:lnTo>
                  <a:pt x="304" y="1319"/>
                </a:lnTo>
                <a:lnTo>
                  <a:pt x="319" y="1320"/>
                </a:lnTo>
                <a:lnTo>
                  <a:pt x="333" y="1320"/>
                </a:lnTo>
                <a:lnTo>
                  <a:pt x="345" y="1319"/>
                </a:lnTo>
                <a:lnTo>
                  <a:pt x="356" y="1318"/>
                </a:lnTo>
                <a:lnTo>
                  <a:pt x="364" y="1316"/>
                </a:lnTo>
                <a:lnTo>
                  <a:pt x="364" y="1316"/>
                </a:lnTo>
                <a:lnTo>
                  <a:pt x="375" y="1311"/>
                </a:lnTo>
                <a:lnTo>
                  <a:pt x="385" y="1306"/>
                </a:lnTo>
                <a:lnTo>
                  <a:pt x="396" y="1301"/>
                </a:lnTo>
                <a:lnTo>
                  <a:pt x="402" y="1300"/>
                </a:lnTo>
                <a:lnTo>
                  <a:pt x="410" y="1299"/>
                </a:lnTo>
                <a:lnTo>
                  <a:pt x="410" y="1299"/>
                </a:lnTo>
                <a:lnTo>
                  <a:pt x="426" y="1296"/>
                </a:lnTo>
                <a:lnTo>
                  <a:pt x="439" y="1292"/>
                </a:lnTo>
                <a:lnTo>
                  <a:pt x="449" y="1287"/>
                </a:lnTo>
                <a:lnTo>
                  <a:pt x="452" y="1284"/>
                </a:lnTo>
                <a:lnTo>
                  <a:pt x="453" y="1282"/>
                </a:lnTo>
                <a:lnTo>
                  <a:pt x="453" y="1282"/>
                </a:lnTo>
                <a:lnTo>
                  <a:pt x="453" y="1274"/>
                </a:lnTo>
                <a:lnTo>
                  <a:pt x="454" y="1269"/>
                </a:lnTo>
                <a:lnTo>
                  <a:pt x="454" y="1269"/>
                </a:lnTo>
                <a:lnTo>
                  <a:pt x="459" y="1228"/>
                </a:lnTo>
                <a:lnTo>
                  <a:pt x="462" y="1198"/>
                </a:lnTo>
                <a:lnTo>
                  <a:pt x="465" y="1186"/>
                </a:lnTo>
                <a:lnTo>
                  <a:pt x="467" y="1177"/>
                </a:lnTo>
                <a:lnTo>
                  <a:pt x="467" y="1177"/>
                </a:lnTo>
                <a:lnTo>
                  <a:pt x="480" y="1139"/>
                </a:lnTo>
                <a:lnTo>
                  <a:pt x="487" y="1118"/>
                </a:lnTo>
                <a:lnTo>
                  <a:pt x="492" y="1098"/>
                </a:lnTo>
                <a:lnTo>
                  <a:pt x="492" y="1098"/>
                </a:lnTo>
                <a:lnTo>
                  <a:pt x="495" y="1076"/>
                </a:lnTo>
                <a:lnTo>
                  <a:pt x="497" y="1055"/>
                </a:lnTo>
                <a:lnTo>
                  <a:pt x="498" y="1038"/>
                </a:lnTo>
                <a:lnTo>
                  <a:pt x="497" y="1029"/>
                </a:lnTo>
                <a:lnTo>
                  <a:pt x="497" y="1029"/>
                </a:lnTo>
                <a:lnTo>
                  <a:pt x="495" y="1023"/>
                </a:lnTo>
                <a:lnTo>
                  <a:pt x="494" y="1021"/>
                </a:lnTo>
                <a:lnTo>
                  <a:pt x="494" y="1021"/>
                </a:lnTo>
                <a:lnTo>
                  <a:pt x="501" y="1010"/>
                </a:lnTo>
                <a:lnTo>
                  <a:pt x="501" y="1010"/>
                </a:lnTo>
                <a:lnTo>
                  <a:pt x="512" y="972"/>
                </a:lnTo>
                <a:lnTo>
                  <a:pt x="524" y="923"/>
                </a:lnTo>
                <a:lnTo>
                  <a:pt x="524" y="923"/>
                </a:lnTo>
                <a:lnTo>
                  <a:pt x="526" y="908"/>
                </a:lnTo>
                <a:lnTo>
                  <a:pt x="527" y="892"/>
                </a:lnTo>
                <a:lnTo>
                  <a:pt x="529" y="869"/>
                </a:lnTo>
                <a:lnTo>
                  <a:pt x="529" y="869"/>
                </a:lnTo>
                <a:lnTo>
                  <a:pt x="527" y="856"/>
                </a:lnTo>
                <a:lnTo>
                  <a:pt x="529" y="847"/>
                </a:lnTo>
                <a:lnTo>
                  <a:pt x="529" y="847"/>
                </a:lnTo>
                <a:lnTo>
                  <a:pt x="539" y="815"/>
                </a:lnTo>
                <a:lnTo>
                  <a:pt x="550" y="788"/>
                </a:lnTo>
                <a:lnTo>
                  <a:pt x="560" y="764"/>
                </a:lnTo>
                <a:lnTo>
                  <a:pt x="560" y="764"/>
                </a:lnTo>
                <a:lnTo>
                  <a:pt x="571" y="740"/>
                </a:lnTo>
                <a:lnTo>
                  <a:pt x="584" y="714"/>
                </a:lnTo>
                <a:lnTo>
                  <a:pt x="590" y="700"/>
                </a:lnTo>
                <a:lnTo>
                  <a:pt x="595" y="686"/>
                </a:lnTo>
                <a:lnTo>
                  <a:pt x="598" y="673"/>
                </a:lnTo>
                <a:lnTo>
                  <a:pt x="601" y="659"/>
                </a:lnTo>
                <a:lnTo>
                  <a:pt x="601" y="659"/>
                </a:lnTo>
                <a:lnTo>
                  <a:pt x="604" y="634"/>
                </a:lnTo>
                <a:lnTo>
                  <a:pt x="609" y="613"/>
                </a:lnTo>
                <a:lnTo>
                  <a:pt x="613" y="592"/>
                </a:lnTo>
                <a:lnTo>
                  <a:pt x="616" y="571"/>
                </a:lnTo>
                <a:lnTo>
                  <a:pt x="616" y="571"/>
                </a:lnTo>
                <a:lnTo>
                  <a:pt x="616" y="550"/>
                </a:lnTo>
                <a:lnTo>
                  <a:pt x="616" y="529"/>
                </a:lnTo>
                <a:lnTo>
                  <a:pt x="616" y="506"/>
                </a:lnTo>
                <a:lnTo>
                  <a:pt x="620" y="498"/>
                </a:lnTo>
                <a:lnTo>
                  <a:pt x="620" y="498"/>
                </a:lnTo>
                <a:lnTo>
                  <a:pt x="604" y="455"/>
                </a:lnTo>
                <a:lnTo>
                  <a:pt x="583" y="397"/>
                </a:lnTo>
                <a:lnTo>
                  <a:pt x="583" y="397"/>
                </a:lnTo>
                <a:lnTo>
                  <a:pt x="577" y="383"/>
                </a:lnTo>
                <a:lnTo>
                  <a:pt x="570" y="370"/>
                </a:lnTo>
                <a:lnTo>
                  <a:pt x="565" y="359"/>
                </a:lnTo>
                <a:lnTo>
                  <a:pt x="562" y="352"/>
                </a:lnTo>
                <a:lnTo>
                  <a:pt x="562" y="352"/>
                </a:lnTo>
                <a:lnTo>
                  <a:pt x="562" y="348"/>
                </a:lnTo>
                <a:lnTo>
                  <a:pt x="562" y="343"/>
                </a:lnTo>
                <a:lnTo>
                  <a:pt x="562" y="341"/>
                </a:lnTo>
                <a:lnTo>
                  <a:pt x="559" y="337"/>
                </a:lnTo>
                <a:lnTo>
                  <a:pt x="557" y="333"/>
                </a:lnTo>
                <a:lnTo>
                  <a:pt x="552" y="329"/>
                </a:lnTo>
                <a:lnTo>
                  <a:pt x="552" y="329"/>
                </a:lnTo>
                <a:lnTo>
                  <a:pt x="536" y="316"/>
                </a:lnTo>
                <a:lnTo>
                  <a:pt x="530" y="310"/>
                </a:lnTo>
                <a:lnTo>
                  <a:pt x="525" y="303"/>
                </a:lnTo>
                <a:lnTo>
                  <a:pt x="525" y="303"/>
                </a:lnTo>
                <a:lnTo>
                  <a:pt x="504" y="249"/>
                </a:lnTo>
                <a:lnTo>
                  <a:pt x="504" y="249"/>
                </a:lnTo>
                <a:lnTo>
                  <a:pt x="505" y="247"/>
                </a:lnTo>
                <a:lnTo>
                  <a:pt x="508" y="241"/>
                </a:lnTo>
                <a:lnTo>
                  <a:pt x="510" y="233"/>
                </a:lnTo>
                <a:lnTo>
                  <a:pt x="510" y="228"/>
                </a:lnTo>
                <a:lnTo>
                  <a:pt x="508" y="225"/>
                </a:lnTo>
                <a:lnTo>
                  <a:pt x="508" y="225"/>
                </a:lnTo>
                <a:lnTo>
                  <a:pt x="497" y="206"/>
                </a:lnTo>
                <a:lnTo>
                  <a:pt x="488" y="194"/>
                </a:lnTo>
                <a:lnTo>
                  <a:pt x="480" y="184"/>
                </a:lnTo>
                <a:lnTo>
                  <a:pt x="480" y="184"/>
                </a:lnTo>
                <a:lnTo>
                  <a:pt x="473" y="180"/>
                </a:lnTo>
                <a:lnTo>
                  <a:pt x="463" y="174"/>
                </a:lnTo>
                <a:lnTo>
                  <a:pt x="441" y="162"/>
                </a:lnTo>
                <a:lnTo>
                  <a:pt x="410" y="147"/>
                </a:lnTo>
                <a:lnTo>
                  <a:pt x="410" y="147"/>
                </a:lnTo>
                <a:lnTo>
                  <a:pt x="396" y="131"/>
                </a:lnTo>
                <a:lnTo>
                  <a:pt x="387" y="119"/>
                </a:lnTo>
                <a:lnTo>
                  <a:pt x="382" y="113"/>
                </a:lnTo>
                <a:lnTo>
                  <a:pt x="382" y="113"/>
                </a:lnTo>
                <a:lnTo>
                  <a:pt x="378" y="110"/>
                </a:lnTo>
                <a:lnTo>
                  <a:pt x="372" y="106"/>
                </a:lnTo>
                <a:lnTo>
                  <a:pt x="364" y="99"/>
                </a:lnTo>
                <a:lnTo>
                  <a:pt x="364" y="99"/>
                </a:lnTo>
                <a:lnTo>
                  <a:pt x="356" y="98"/>
                </a:lnTo>
                <a:lnTo>
                  <a:pt x="338" y="96"/>
                </a:lnTo>
                <a:lnTo>
                  <a:pt x="314" y="92"/>
                </a:lnTo>
                <a:lnTo>
                  <a:pt x="314" y="92"/>
                </a:lnTo>
                <a:lnTo>
                  <a:pt x="304" y="83"/>
                </a:lnTo>
                <a:lnTo>
                  <a:pt x="284" y="64"/>
                </a:lnTo>
                <a:lnTo>
                  <a:pt x="284" y="64"/>
                </a:lnTo>
                <a:lnTo>
                  <a:pt x="273" y="54"/>
                </a:lnTo>
                <a:lnTo>
                  <a:pt x="263" y="45"/>
                </a:lnTo>
                <a:lnTo>
                  <a:pt x="259" y="41"/>
                </a:lnTo>
                <a:lnTo>
                  <a:pt x="254" y="38"/>
                </a:lnTo>
                <a:lnTo>
                  <a:pt x="248" y="37"/>
                </a:lnTo>
                <a:lnTo>
                  <a:pt x="242" y="35"/>
                </a:lnTo>
                <a:lnTo>
                  <a:pt x="242" y="35"/>
                </a:lnTo>
                <a:lnTo>
                  <a:pt x="228" y="37"/>
                </a:lnTo>
                <a:lnTo>
                  <a:pt x="213" y="39"/>
                </a:lnTo>
                <a:lnTo>
                  <a:pt x="196" y="44"/>
                </a:lnTo>
                <a:lnTo>
                  <a:pt x="196" y="44"/>
                </a:lnTo>
                <a:lnTo>
                  <a:pt x="189" y="38"/>
                </a:lnTo>
                <a:lnTo>
                  <a:pt x="181" y="32"/>
                </a:lnTo>
                <a:lnTo>
                  <a:pt x="170" y="25"/>
                </a:lnTo>
                <a:lnTo>
                  <a:pt x="158" y="16"/>
                </a:lnTo>
                <a:lnTo>
                  <a:pt x="143" y="9"/>
                </a:lnTo>
                <a:lnTo>
                  <a:pt x="127" y="5"/>
                </a:lnTo>
                <a:lnTo>
                  <a:pt x="118" y="2"/>
                </a:lnTo>
                <a:lnTo>
                  <a:pt x="110" y="1"/>
                </a:lnTo>
                <a:lnTo>
                  <a:pt x="110" y="1"/>
                </a:lnTo>
                <a:lnTo>
                  <a:pt x="100" y="0"/>
                </a:lnTo>
                <a:lnTo>
                  <a:pt x="92" y="0"/>
                </a:lnTo>
                <a:lnTo>
                  <a:pt x="76" y="2"/>
                </a:lnTo>
                <a:lnTo>
                  <a:pt x="63" y="7"/>
                </a:lnTo>
                <a:lnTo>
                  <a:pt x="52" y="13"/>
                </a:lnTo>
                <a:lnTo>
                  <a:pt x="41" y="20"/>
                </a:lnTo>
                <a:lnTo>
                  <a:pt x="33" y="28"/>
                </a:lnTo>
                <a:lnTo>
                  <a:pt x="26" y="37"/>
                </a:lnTo>
                <a:lnTo>
                  <a:pt x="21" y="45"/>
                </a:lnTo>
                <a:lnTo>
                  <a:pt x="21" y="45"/>
                </a:lnTo>
                <a:lnTo>
                  <a:pt x="16" y="53"/>
                </a:lnTo>
                <a:lnTo>
                  <a:pt x="13" y="61"/>
                </a:lnTo>
                <a:lnTo>
                  <a:pt x="7" y="78"/>
                </a:lnTo>
                <a:lnTo>
                  <a:pt x="4" y="91"/>
                </a:lnTo>
                <a:lnTo>
                  <a:pt x="3" y="96"/>
                </a:lnTo>
                <a:lnTo>
                  <a:pt x="3" y="96"/>
                </a:lnTo>
                <a:lnTo>
                  <a:pt x="1" y="112"/>
                </a:lnTo>
                <a:lnTo>
                  <a:pt x="0" y="129"/>
                </a:lnTo>
                <a:lnTo>
                  <a:pt x="1" y="145"/>
                </a:lnTo>
                <a:lnTo>
                  <a:pt x="1" y="145"/>
                </a:lnTo>
                <a:lnTo>
                  <a:pt x="3" y="161"/>
                </a:lnTo>
                <a:lnTo>
                  <a:pt x="9" y="173"/>
                </a:lnTo>
                <a:lnTo>
                  <a:pt x="15" y="184"/>
                </a:lnTo>
                <a:lnTo>
                  <a:pt x="22" y="194"/>
                </a:lnTo>
                <a:lnTo>
                  <a:pt x="22" y="194"/>
                </a:lnTo>
                <a:lnTo>
                  <a:pt x="26" y="199"/>
                </a:lnTo>
                <a:lnTo>
                  <a:pt x="30" y="202"/>
                </a:lnTo>
                <a:lnTo>
                  <a:pt x="41" y="210"/>
                </a:lnTo>
                <a:lnTo>
                  <a:pt x="53" y="217"/>
                </a:lnTo>
                <a:lnTo>
                  <a:pt x="46" y="206"/>
                </a:lnTo>
                <a:lnTo>
                  <a:pt x="46" y="206"/>
                </a:lnTo>
                <a:lnTo>
                  <a:pt x="56" y="214"/>
                </a:lnTo>
                <a:lnTo>
                  <a:pt x="56" y="214"/>
                </a:lnTo>
                <a:lnTo>
                  <a:pt x="58" y="214"/>
                </a:lnTo>
                <a:lnTo>
                  <a:pt x="58" y="212"/>
                </a:lnTo>
                <a:lnTo>
                  <a:pt x="55" y="204"/>
                </a:lnTo>
                <a:lnTo>
                  <a:pt x="53" y="195"/>
                </a:lnTo>
                <a:lnTo>
                  <a:pt x="53" y="195"/>
                </a:lnTo>
                <a:lnTo>
                  <a:pt x="61" y="200"/>
                </a:lnTo>
                <a:lnTo>
                  <a:pt x="69" y="204"/>
                </a:lnTo>
                <a:lnTo>
                  <a:pt x="69" y="204"/>
                </a:lnTo>
                <a:lnTo>
                  <a:pt x="59" y="175"/>
                </a:lnTo>
                <a:lnTo>
                  <a:pt x="59" y="175"/>
                </a:lnTo>
                <a:lnTo>
                  <a:pt x="68" y="178"/>
                </a:lnTo>
                <a:lnTo>
                  <a:pt x="76" y="182"/>
                </a:lnTo>
                <a:lnTo>
                  <a:pt x="80" y="184"/>
                </a:lnTo>
                <a:lnTo>
                  <a:pt x="82" y="187"/>
                </a:lnTo>
                <a:lnTo>
                  <a:pt x="82" y="187"/>
                </a:lnTo>
                <a:lnTo>
                  <a:pt x="86" y="193"/>
                </a:lnTo>
                <a:lnTo>
                  <a:pt x="88" y="199"/>
                </a:lnTo>
                <a:lnTo>
                  <a:pt x="91" y="203"/>
                </a:lnTo>
                <a:lnTo>
                  <a:pt x="92" y="204"/>
                </a:lnTo>
                <a:lnTo>
                  <a:pt x="93" y="206"/>
                </a:lnTo>
                <a:lnTo>
                  <a:pt x="93" y="206"/>
                </a:lnTo>
                <a:lnTo>
                  <a:pt x="97" y="206"/>
                </a:lnTo>
                <a:lnTo>
                  <a:pt x="100" y="203"/>
                </a:lnTo>
                <a:lnTo>
                  <a:pt x="104" y="201"/>
                </a:lnTo>
                <a:lnTo>
                  <a:pt x="104" y="201"/>
                </a:lnTo>
                <a:lnTo>
                  <a:pt x="121" y="208"/>
                </a:lnTo>
                <a:lnTo>
                  <a:pt x="121" y="208"/>
                </a:lnTo>
                <a:lnTo>
                  <a:pt x="127" y="210"/>
                </a:lnTo>
                <a:lnTo>
                  <a:pt x="131" y="212"/>
                </a:lnTo>
                <a:lnTo>
                  <a:pt x="131" y="212"/>
                </a:lnTo>
                <a:lnTo>
                  <a:pt x="132" y="213"/>
                </a:lnTo>
                <a:lnTo>
                  <a:pt x="133" y="213"/>
                </a:lnTo>
                <a:lnTo>
                  <a:pt x="134" y="214"/>
                </a:lnTo>
                <a:lnTo>
                  <a:pt x="134" y="214"/>
                </a:lnTo>
                <a:lnTo>
                  <a:pt x="139" y="213"/>
                </a:lnTo>
                <a:lnTo>
                  <a:pt x="142" y="213"/>
                </a:lnTo>
                <a:lnTo>
                  <a:pt x="142" y="213"/>
                </a:lnTo>
                <a:lnTo>
                  <a:pt x="147" y="215"/>
                </a:lnTo>
                <a:lnTo>
                  <a:pt x="152" y="216"/>
                </a:lnTo>
                <a:lnTo>
                  <a:pt x="157" y="216"/>
                </a:lnTo>
                <a:lnTo>
                  <a:pt x="157" y="216"/>
                </a:lnTo>
                <a:lnTo>
                  <a:pt x="158" y="215"/>
                </a:lnTo>
                <a:lnTo>
                  <a:pt x="160" y="214"/>
                </a:lnTo>
                <a:lnTo>
                  <a:pt x="164" y="208"/>
                </a:lnTo>
                <a:lnTo>
                  <a:pt x="168" y="203"/>
                </a:lnTo>
                <a:lnTo>
                  <a:pt x="169" y="202"/>
                </a:lnTo>
                <a:lnTo>
                  <a:pt x="170" y="202"/>
                </a:lnTo>
                <a:lnTo>
                  <a:pt x="170" y="202"/>
                </a:lnTo>
                <a:lnTo>
                  <a:pt x="177" y="204"/>
                </a:lnTo>
                <a:lnTo>
                  <a:pt x="182" y="208"/>
                </a:lnTo>
                <a:lnTo>
                  <a:pt x="185" y="212"/>
                </a:lnTo>
                <a:lnTo>
                  <a:pt x="185" y="212"/>
                </a:lnTo>
                <a:lnTo>
                  <a:pt x="185" y="217"/>
                </a:lnTo>
                <a:lnTo>
                  <a:pt x="185" y="228"/>
                </a:lnTo>
                <a:lnTo>
                  <a:pt x="185" y="246"/>
                </a:lnTo>
                <a:lnTo>
                  <a:pt x="185" y="246"/>
                </a:lnTo>
                <a:lnTo>
                  <a:pt x="178" y="268"/>
                </a:lnTo>
                <a:lnTo>
                  <a:pt x="172" y="288"/>
                </a:lnTo>
                <a:lnTo>
                  <a:pt x="172" y="288"/>
                </a:lnTo>
                <a:lnTo>
                  <a:pt x="176" y="296"/>
                </a:lnTo>
                <a:lnTo>
                  <a:pt x="183" y="307"/>
                </a:lnTo>
                <a:lnTo>
                  <a:pt x="190" y="320"/>
                </a:lnTo>
                <a:lnTo>
                  <a:pt x="194" y="329"/>
                </a:lnTo>
                <a:lnTo>
                  <a:pt x="194" y="329"/>
                </a:lnTo>
                <a:lnTo>
                  <a:pt x="197" y="337"/>
                </a:lnTo>
                <a:lnTo>
                  <a:pt x="200" y="339"/>
                </a:lnTo>
                <a:lnTo>
                  <a:pt x="200" y="339"/>
                </a:lnTo>
                <a:lnTo>
                  <a:pt x="201" y="355"/>
                </a:lnTo>
                <a:lnTo>
                  <a:pt x="204" y="390"/>
                </a:lnTo>
                <a:lnTo>
                  <a:pt x="207" y="410"/>
                </a:lnTo>
                <a:lnTo>
                  <a:pt x="210" y="429"/>
                </a:lnTo>
                <a:lnTo>
                  <a:pt x="215" y="445"/>
                </a:lnTo>
                <a:lnTo>
                  <a:pt x="217" y="449"/>
                </a:lnTo>
                <a:lnTo>
                  <a:pt x="220" y="454"/>
                </a:lnTo>
                <a:lnTo>
                  <a:pt x="220" y="454"/>
                </a:lnTo>
                <a:lnTo>
                  <a:pt x="244" y="481"/>
                </a:lnTo>
                <a:lnTo>
                  <a:pt x="259" y="497"/>
                </a:lnTo>
                <a:lnTo>
                  <a:pt x="261" y="665"/>
                </a:lnTo>
                <a:lnTo>
                  <a:pt x="261" y="665"/>
                </a:lnTo>
                <a:lnTo>
                  <a:pt x="249" y="679"/>
                </a:lnTo>
                <a:lnTo>
                  <a:pt x="240" y="691"/>
                </a:lnTo>
                <a:lnTo>
                  <a:pt x="236" y="697"/>
                </a:lnTo>
                <a:lnTo>
                  <a:pt x="235" y="701"/>
                </a:lnTo>
                <a:lnTo>
                  <a:pt x="235" y="701"/>
                </a:lnTo>
                <a:lnTo>
                  <a:pt x="234" y="712"/>
                </a:lnTo>
                <a:lnTo>
                  <a:pt x="234" y="723"/>
                </a:lnTo>
                <a:lnTo>
                  <a:pt x="236" y="732"/>
                </a:lnTo>
                <a:lnTo>
                  <a:pt x="237" y="737"/>
                </a:lnTo>
                <a:lnTo>
                  <a:pt x="240" y="739"/>
                </a:lnTo>
                <a:lnTo>
                  <a:pt x="240" y="739"/>
                </a:lnTo>
                <a:lnTo>
                  <a:pt x="244" y="744"/>
                </a:lnTo>
                <a:lnTo>
                  <a:pt x="249" y="746"/>
                </a:lnTo>
                <a:lnTo>
                  <a:pt x="255" y="750"/>
                </a:lnTo>
                <a:lnTo>
                  <a:pt x="255" y="750"/>
                </a:lnTo>
                <a:lnTo>
                  <a:pt x="255" y="759"/>
                </a:lnTo>
                <a:lnTo>
                  <a:pt x="253" y="781"/>
                </a:lnTo>
                <a:lnTo>
                  <a:pt x="250" y="808"/>
                </a:lnTo>
                <a:lnTo>
                  <a:pt x="249" y="831"/>
                </a:lnTo>
                <a:lnTo>
                  <a:pt x="249" y="831"/>
                </a:lnTo>
                <a:lnTo>
                  <a:pt x="250" y="843"/>
                </a:lnTo>
                <a:lnTo>
                  <a:pt x="252" y="856"/>
                </a:lnTo>
                <a:lnTo>
                  <a:pt x="255" y="883"/>
                </a:lnTo>
                <a:lnTo>
                  <a:pt x="260" y="913"/>
                </a:lnTo>
                <a:lnTo>
                  <a:pt x="267" y="923"/>
                </a:lnTo>
                <a:lnTo>
                  <a:pt x="267" y="1131"/>
                </a:lnTo>
                <a:lnTo>
                  <a:pt x="267" y="1131"/>
                </a:lnTo>
                <a:lnTo>
                  <a:pt x="237" y="1131"/>
                </a:lnTo>
                <a:lnTo>
                  <a:pt x="237" y="1131"/>
                </a:lnTo>
                <a:lnTo>
                  <a:pt x="218" y="1130"/>
                </a:lnTo>
                <a:lnTo>
                  <a:pt x="197" y="1130"/>
                </a:lnTo>
                <a:lnTo>
                  <a:pt x="188" y="1130"/>
                </a:lnTo>
                <a:lnTo>
                  <a:pt x="179" y="1131"/>
                </a:lnTo>
                <a:lnTo>
                  <a:pt x="173" y="1133"/>
                </a:lnTo>
                <a:lnTo>
                  <a:pt x="171" y="1135"/>
                </a:lnTo>
                <a:lnTo>
                  <a:pt x="170" y="1138"/>
                </a:lnTo>
                <a:lnTo>
                  <a:pt x="170" y="1138"/>
                </a:lnTo>
                <a:lnTo>
                  <a:pt x="166" y="1147"/>
                </a:lnTo>
                <a:lnTo>
                  <a:pt x="163" y="1158"/>
                </a:lnTo>
                <a:lnTo>
                  <a:pt x="162" y="1166"/>
                </a:lnTo>
                <a:lnTo>
                  <a:pt x="162" y="1170"/>
                </a:lnTo>
                <a:lnTo>
                  <a:pt x="163" y="1172"/>
                </a:lnTo>
                <a:lnTo>
                  <a:pt x="163" y="1172"/>
                </a:lnTo>
                <a:lnTo>
                  <a:pt x="166" y="1176"/>
                </a:lnTo>
                <a:lnTo>
                  <a:pt x="173" y="1179"/>
                </a:lnTo>
                <a:lnTo>
                  <a:pt x="194" y="1187"/>
                </a:lnTo>
                <a:lnTo>
                  <a:pt x="226" y="1199"/>
                </a:lnTo>
                <a:lnTo>
                  <a:pt x="226" y="1199"/>
                </a:lnTo>
                <a:lnTo>
                  <a:pt x="229" y="1200"/>
                </a:lnTo>
                <a:lnTo>
                  <a:pt x="234" y="1200"/>
                </a:lnTo>
                <a:lnTo>
                  <a:pt x="240" y="1200"/>
                </a:lnTo>
                <a:lnTo>
                  <a:pt x="240" y="1206"/>
                </a:lnTo>
                <a:lnTo>
                  <a:pt x="192" y="1206"/>
                </a:lnTo>
                <a:lnTo>
                  <a:pt x="189" y="1218"/>
                </a:lnTo>
                <a:lnTo>
                  <a:pt x="192" y="1231"/>
                </a:lnTo>
                <a:lnTo>
                  <a:pt x="197" y="1238"/>
                </a:lnTo>
                <a:lnTo>
                  <a:pt x="185" y="1274"/>
                </a:lnTo>
                <a:lnTo>
                  <a:pt x="185" y="1274"/>
                </a:lnTo>
                <a:lnTo>
                  <a:pt x="191" y="1276"/>
                </a:lnTo>
                <a:lnTo>
                  <a:pt x="197" y="1277"/>
                </a:lnTo>
                <a:lnTo>
                  <a:pt x="202" y="1279"/>
                </a:lnTo>
                <a:lnTo>
                  <a:pt x="202" y="1279"/>
                </a:lnTo>
                <a:lnTo>
                  <a:pt x="207" y="1277"/>
                </a:lnTo>
                <a:lnTo>
                  <a:pt x="211" y="1276"/>
                </a:lnTo>
                <a:lnTo>
                  <a:pt x="214" y="1274"/>
                </a:lnTo>
                <a:lnTo>
                  <a:pt x="216" y="1274"/>
                </a:lnTo>
                <a:lnTo>
                  <a:pt x="216" y="1274"/>
                </a:lnTo>
                <a:lnTo>
                  <a:pt x="218" y="1275"/>
                </a:lnTo>
                <a:lnTo>
                  <a:pt x="222" y="1276"/>
                </a:lnTo>
                <a:lnTo>
                  <a:pt x="228" y="1277"/>
                </a:lnTo>
                <a:lnTo>
                  <a:pt x="228" y="1277"/>
                </a:lnTo>
                <a:lnTo>
                  <a:pt x="229" y="1276"/>
                </a:lnTo>
                <a:lnTo>
                  <a:pt x="229" y="1275"/>
                </a:lnTo>
                <a:lnTo>
                  <a:pt x="230" y="1276"/>
                </a:lnTo>
                <a:lnTo>
                  <a:pt x="230" y="1276"/>
                </a:lnTo>
                <a:lnTo>
                  <a:pt x="231" y="1276"/>
                </a:lnTo>
                <a:lnTo>
                  <a:pt x="234" y="1276"/>
                </a:lnTo>
                <a:lnTo>
                  <a:pt x="236" y="1276"/>
                </a:lnTo>
                <a:lnTo>
                  <a:pt x="236" y="1276"/>
                </a:lnTo>
                <a:close/>
                <a:moveTo>
                  <a:pt x="279" y="511"/>
                </a:moveTo>
                <a:lnTo>
                  <a:pt x="307" y="530"/>
                </a:lnTo>
                <a:lnTo>
                  <a:pt x="310" y="570"/>
                </a:lnTo>
                <a:lnTo>
                  <a:pt x="310" y="570"/>
                </a:lnTo>
                <a:lnTo>
                  <a:pt x="304" y="571"/>
                </a:lnTo>
                <a:lnTo>
                  <a:pt x="304" y="571"/>
                </a:lnTo>
                <a:lnTo>
                  <a:pt x="300" y="576"/>
                </a:lnTo>
                <a:lnTo>
                  <a:pt x="293" y="584"/>
                </a:lnTo>
                <a:lnTo>
                  <a:pt x="287" y="594"/>
                </a:lnTo>
                <a:lnTo>
                  <a:pt x="286" y="598"/>
                </a:lnTo>
                <a:lnTo>
                  <a:pt x="285" y="603"/>
                </a:lnTo>
                <a:lnTo>
                  <a:pt x="285" y="603"/>
                </a:lnTo>
                <a:lnTo>
                  <a:pt x="285" y="608"/>
                </a:lnTo>
                <a:lnTo>
                  <a:pt x="286" y="611"/>
                </a:lnTo>
                <a:lnTo>
                  <a:pt x="287" y="613"/>
                </a:lnTo>
                <a:lnTo>
                  <a:pt x="288" y="614"/>
                </a:lnTo>
                <a:lnTo>
                  <a:pt x="288" y="614"/>
                </a:lnTo>
                <a:lnTo>
                  <a:pt x="288" y="615"/>
                </a:lnTo>
                <a:lnTo>
                  <a:pt x="286" y="619"/>
                </a:lnTo>
                <a:lnTo>
                  <a:pt x="281" y="623"/>
                </a:lnTo>
                <a:lnTo>
                  <a:pt x="279" y="511"/>
                </a:lnTo>
                <a:close/>
                <a:moveTo>
                  <a:pt x="287" y="941"/>
                </a:moveTo>
                <a:lnTo>
                  <a:pt x="295" y="945"/>
                </a:lnTo>
                <a:lnTo>
                  <a:pt x="295" y="945"/>
                </a:lnTo>
                <a:lnTo>
                  <a:pt x="299" y="980"/>
                </a:lnTo>
                <a:lnTo>
                  <a:pt x="299" y="980"/>
                </a:lnTo>
                <a:lnTo>
                  <a:pt x="304" y="1016"/>
                </a:lnTo>
                <a:lnTo>
                  <a:pt x="304" y="1016"/>
                </a:lnTo>
                <a:lnTo>
                  <a:pt x="305" y="1050"/>
                </a:lnTo>
                <a:lnTo>
                  <a:pt x="305" y="1070"/>
                </a:lnTo>
                <a:lnTo>
                  <a:pt x="305" y="1081"/>
                </a:lnTo>
                <a:lnTo>
                  <a:pt x="305" y="1081"/>
                </a:lnTo>
                <a:lnTo>
                  <a:pt x="301" y="1088"/>
                </a:lnTo>
                <a:lnTo>
                  <a:pt x="295" y="1096"/>
                </a:lnTo>
                <a:lnTo>
                  <a:pt x="288" y="1107"/>
                </a:lnTo>
                <a:lnTo>
                  <a:pt x="287" y="9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0CB7E985-C5FC-4663-A2A5-8879A3DABDE7}"/>
              </a:ext>
            </a:extLst>
          </p:cNvPr>
          <p:cNvSpPr>
            <a:spLocks/>
          </p:cNvSpPr>
          <p:nvPr/>
        </p:nvSpPr>
        <p:spPr bwMode="auto">
          <a:xfrm>
            <a:off x="556487" y="2753925"/>
            <a:ext cx="1242199" cy="1627576"/>
          </a:xfrm>
          <a:custGeom>
            <a:avLst/>
            <a:gdLst>
              <a:gd name="T0" fmla="*/ 496 w 967"/>
              <a:gd name="T1" fmla="*/ 3 h 1267"/>
              <a:gd name="T2" fmla="*/ 436 w 967"/>
              <a:gd name="T3" fmla="*/ 49 h 1267"/>
              <a:gd name="T4" fmla="*/ 428 w 967"/>
              <a:gd name="T5" fmla="*/ 69 h 1267"/>
              <a:gd name="T6" fmla="*/ 368 w 967"/>
              <a:gd name="T7" fmla="*/ 122 h 1267"/>
              <a:gd name="T8" fmla="*/ 285 w 967"/>
              <a:gd name="T9" fmla="*/ 173 h 1267"/>
              <a:gd name="T10" fmla="*/ 206 w 967"/>
              <a:gd name="T11" fmla="*/ 409 h 1267"/>
              <a:gd name="T12" fmla="*/ 204 w 967"/>
              <a:gd name="T13" fmla="*/ 451 h 1267"/>
              <a:gd name="T14" fmla="*/ 182 w 967"/>
              <a:gd name="T15" fmla="*/ 516 h 1267"/>
              <a:gd name="T16" fmla="*/ 181 w 967"/>
              <a:gd name="T17" fmla="*/ 569 h 1267"/>
              <a:gd name="T18" fmla="*/ 166 w 967"/>
              <a:gd name="T19" fmla="*/ 652 h 1267"/>
              <a:gd name="T20" fmla="*/ 126 w 967"/>
              <a:gd name="T21" fmla="*/ 903 h 1267"/>
              <a:gd name="T22" fmla="*/ 95 w 967"/>
              <a:gd name="T23" fmla="*/ 1073 h 1267"/>
              <a:gd name="T24" fmla="*/ 75 w 967"/>
              <a:gd name="T25" fmla="*/ 1144 h 1267"/>
              <a:gd name="T26" fmla="*/ 86 w 967"/>
              <a:gd name="T27" fmla="*/ 1180 h 1267"/>
              <a:gd name="T28" fmla="*/ 25 w 967"/>
              <a:gd name="T29" fmla="*/ 1267 h 1267"/>
              <a:gd name="T30" fmla="*/ 432 w 967"/>
              <a:gd name="T31" fmla="*/ 1223 h 1267"/>
              <a:gd name="T32" fmla="*/ 417 w 967"/>
              <a:gd name="T33" fmla="*/ 1209 h 1267"/>
              <a:gd name="T34" fmla="*/ 280 w 967"/>
              <a:gd name="T35" fmla="*/ 1189 h 1267"/>
              <a:gd name="T36" fmla="*/ 236 w 967"/>
              <a:gd name="T37" fmla="*/ 1140 h 1267"/>
              <a:gd name="T38" fmla="*/ 338 w 967"/>
              <a:gd name="T39" fmla="*/ 717 h 1267"/>
              <a:gd name="T40" fmla="*/ 369 w 967"/>
              <a:gd name="T41" fmla="*/ 705 h 1267"/>
              <a:gd name="T42" fmla="*/ 393 w 967"/>
              <a:gd name="T43" fmla="*/ 734 h 1267"/>
              <a:gd name="T44" fmla="*/ 468 w 967"/>
              <a:gd name="T45" fmla="*/ 912 h 1267"/>
              <a:gd name="T46" fmla="*/ 559 w 967"/>
              <a:gd name="T47" fmla="*/ 1134 h 1267"/>
              <a:gd name="T48" fmla="*/ 590 w 967"/>
              <a:gd name="T49" fmla="*/ 1164 h 1267"/>
              <a:gd name="T50" fmla="*/ 594 w 967"/>
              <a:gd name="T51" fmla="*/ 1209 h 1267"/>
              <a:gd name="T52" fmla="*/ 790 w 967"/>
              <a:gd name="T53" fmla="*/ 1199 h 1267"/>
              <a:gd name="T54" fmla="*/ 756 w 967"/>
              <a:gd name="T55" fmla="*/ 1164 h 1267"/>
              <a:gd name="T56" fmla="*/ 694 w 967"/>
              <a:gd name="T57" fmla="*/ 1089 h 1267"/>
              <a:gd name="T58" fmla="*/ 629 w 967"/>
              <a:gd name="T59" fmla="*/ 874 h 1267"/>
              <a:gd name="T60" fmla="*/ 597 w 967"/>
              <a:gd name="T61" fmla="*/ 818 h 1267"/>
              <a:gd name="T62" fmla="*/ 550 w 967"/>
              <a:gd name="T63" fmla="*/ 684 h 1267"/>
              <a:gd name="T64" fmla="*/ 525 w 967"/>
              <a:gd name="T65" fmla="*/ 575 h 1267"/>
              <a:gd name="T66" fmla="*/ 530 w 967"/>
              <a:gd name="T67" fmla="*/ 501 h 1267"/>
              <a:gd name="T68" fmla="*/ 580 w 967"/>
              <a:gd name="T69" fmla="*/ 461 h 1267"/>
              <a:gd name="T70" fmla="*/ 599 w 967"/>
              <a:gd name="T71" fmla="*/ 522 h 1267"/>
              <a:gd name="T72" fmla="*/ 641 w 967"/>
              <a:gd name="T73" fmla="*/ 602 h 1267"/>
              <a:gd name="T74" fmla="*/ 634 w 967"/>
              <a:gd name="T75" fmla="*/ 624 h 1267"/>
              <a:gd name="T76" fmla="*/ 678 w 967"/>
              <a:gd name="T77" fmla="*/ 668 h 1267"/>
              <a:gd name="T78" fmla="*/ 703 w 967"/>
              <a:gd name="T79" fmla="*/ 675 h 1267"/>
              <a:gd name="T80" fmla="*/ 717 w 967"/>
              <a:gd name="T81" fmla="*/ 678 h 1267"/>
              <a:gd name="T82" fmla="*/ 685 w 967"/>
              <a:gd name="T83" fmla="*/ 833 h 1267"/>
              <a:gd name="T84" fmla="*/ 699 w 967"/>
              <a:gd name="T85" fmla="*/ 913 h 1267"/>
              <a:gd name="T86" fmla="*/ 783 w 967"/>
              <a:gd name="T87" fmla="*/ 935 h 1267"/>
              <a:gd name="T88" fmla="*/ 845 w 967"/>
              <a:gd name="T89" fmla="*/ 943 h 1267"/>
              <a:gd name="T90" fmla="*/ 890 w 967"/>
              <a:gd name="T91" fmla="*/ 941 h 1267"/>
              <a:gd name="T92" fmla="*/ 933 w 967"/>
              <a:gd name="T93" fmla="*/ 908 h 1267"/>
              <a:gd name="T94" fmla="*/ 965 w 967"/>
              <a:gd name="T95" fmla="*/ 878 h 1267"/>
              <a:gd name="T96" fmla="*/ 946 w 967"/>
              <a:gd name="T97" fmla="*/ 792 h 1267"/>
              <a:gd name="T98" fmla="*/ 895 w 967"/>
              <a:gd name="T99" fmla="*/ 707 h 1267"/>
              <a:gd name="T100" fmla="*/ 760 w 967"/>
              <a:gd name="T101" fmla="*/ 628 h 1267"/>
              <a:gd name="T102" fmla="*/ 709 w 967"/>
              <a:gd name="T103" fmla="*/ 619 h 1267"/>
              <a:gd name="T104" fmla="*/ 702 w 967"/>
              <a:gd name="T105" fmla="*/ 540 h 1267"/>
              <a:gd name="T106" fmla="*/ 709 w 967"/>
              <a:gd name="T107" fmla="*/ 449 h 1267"/>
              <a:gd name="T108" fmla="*/ 712 w 967"/>
              <a:gd name="T109" fmla="*/ 367 h 1267"/>
              <a:gd name="T110" fmla="*/ 683 w 967"/>
              <a:gd name="T111" fmla="*/ 291 h 1267"/>
              <a:gd name="T112" fmla="*/ 673 w 967"/>
              <a:gd name="T113" fmla="*/ 212 h 1267"/>
              <a:gd name="T114" fmla="*/ 623 w 967"/>
              <a:gd name="T115" fmla="*/ 159 h 1267"/>
              <a:gd name="T116" fmla="*/ 640 w 967"/>
              <a:gd name="T117" fmla="*/ 89 h 1267"/>
              <a:gd name="T118" fmla="*/ 611 w 967"/>
              <a:gd name="T119" fmla="*/ 39 h 1267"/>
              <a:gd name="T120" fmla="*/ 540 w 967"/>
              <a:gd name="T121" fmla="*/ 1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7" h="1267">
                <a:moveTo>
                  <a:pt x="540" y="1"/>
                </a:moveTo>
                <a:lnTo>
                  <a:pt x="540" y="1"/>
                </a:lnTo>
                <a:lnTo>
                  <a:pt x="525" y="0"/>
                </a:lnTo>
                <a:lnTo>
                  <a:pt x="512" y="0"/>
                </a:lnTo>
                <a:lnTo>
                  <a:pt x="500" y="1"/>
                </a:lnTo>
                <a:lnTo>
                  <a:pt x="500" y="1"/>
                </a:lnTo>
                <a:lnTo>
                  <a:pt x="496" y="3"/>
                </a:lnTo>
                <a:lnTo>
                  <a:pt x="488" y="6"/>
                </a:lnTo>
                <a:lnTo>
                  <a:pt x="473" y="16"/>
                </a:lnTo>
                <a:lnTo>
                  <a:pt x="451" y="30"/>
                </a:lnTo>
                <a:lnTo>
                  <a:pt x="451" y="30"/>
                </a:lnTo>
                <a:lnTo>
                  <a:pt x="448" y="34"/>
                </a:lnTo>
                <a:lnTo>
                  <a:pt x="442" y="41"/>
                </a:lnTo>
                <a:lnTo>
                  <a:pt x="436" y="49"/>
                </a:lnTo>
                <a:lnTo>
                  <a:pt x="432" y="55"/>
                </a:lnTo>
                <a:lnTo>
                  <a:pt x="432" y="55"/>
                </a:lnTo>
                <a:lnTo>
                  <a:pt x="430" y="59"/>
                </a:lnTo>
                <a:lnTo>
                  <a:pt x="428" y="61"/>
                </a:lnTo>
                <a:lnTo>
                  <a:pt x="426" y="64"/>
                </a:lnTo>
                <a:lnTo>
                  <a:pt x="428" y="69"/>
                </a:lnTo>
                <a:lnTo>
                  <a:pt x="428" y="69"/>
                </a:lnTo>
                <a:lnTo>
                  <a:pt x="430" y="86"/>
                </a:lnTo>
                <a:lnTo>
                  <a:pt x="432" y="99"/>
                </a:lnTo>
                <a:lnTo>
                  <a:pt x="432" y="109"/>
                </a:lnTo>
                <a:lnTo>
                  <a:pt x="432" y="109"/>
                </a:lnTo>
                <a:lnTo>
                  <a:pt x="418" y="111"/>
                </a:lnTo>
                <a:lnTo>
                  <a:pt x="386" y="117"/>
                </a:lnTo>
                <a:lnTo>
                  <a:pt x="368" y="122"/>
                </a:lnTo>
                <a:lnTo>
                  <a:pt x="350" y="126"/>
                </a:lnTo>
                <a:lnTo>
                  <a:pt x="335" y="132"/>
                </a:lnTo>
                <a:lnTo>
                  <a:pt x="329" y="135"/>
                </a:lnTo>
                <a:lnTo>
                  <a:pt x="324" y="138"/>
                </a:lnTo>
                <a:lnTo>
                  <a:pt x="324" y="138"/>
                </a:lnTo>
                <a:lnTo>
                  <a:pt x="305" y="154"/>
                </a:lnTo>
                <a:lnTo>
                  <a:pt x="285" y="173"/>
                </a:lnTo>
                <a:lnTo>
                  <a:pt x="274" y="184"/>
                </a:lnTo>
                <a:lnTo>
                  <a:pt x="266" y="194"/>
                </a:lnTo>
                <a:lnTo>
                  <a:pt x="260" y="206"/>
                </a:lnTo>
                <a:lnTo>
                  <a:pt x="255" y="217"/>
                </a:lnTo>
                <a:lnTo>
                  <a:pt x="255" y="217"/>
                </a:lnTo>
                <a:lnTo>
                  <a:pt x="230" y="318"/>
                </a:lnTo>
                <a:lnTo>
                  <a:pt x="206" y="409"/>
                </a:lnTo>
                <a:lnTo>
                  <a:pt x="206" y="409"/>
                </a:lnTo>
                <a:lnTo>
                  <a:pt x="205" y="418"/>
                </a:lnTo>
                <a:lnTo>
                  <a:pt x="206" y="426"/>
                </a:lnTo>
                <a:lnTo>
                  <a:pt x="206" y="434"/>
                </a:lnTo>
                <a:lnTo>
                  <a:pt x="206" y="443"/>
                </a:lnTo>
                <a:lnTo>
                  <a:pt x="206" y="443"/>
                </a:lnTo>
                <a:lnTo>
                  <a:pt x="204" y="451"/>
                </a:lnTo>
                <a:lnTo>
                  <a:pt x="200" y="459"/>
                </a:lnTo>
                <a:lnTo>
                  <a:pt x="197" y="467"/>
                </a:lnTo>
                <a:lnTo>
                  <a:pt x="192" y="476"/>
                </a:lnTo>
                <a:lnTo>
                  <a:pt x="192" y="476"/>
                </a:lnTo>
                <a:lnTo>
                  <a:pt x="183" y="497"/>
                </a:lnTo>
                <a:lnTo>
                  <a:pt x="181" y="505"/>
                </a:lnTo>
                <a:lnTo>
                  <a:pt x="182" y="516"/>
                </a:lnTo>
                <a:lnTo>
                  <a:pt x="182" y="516"/>
                </a:lnTo>
                <a:lnTo>
                  <a:pt x="183" y="526"/>
                </a:lnTo>
                <a:lnTo>
                  <a:pt x="186" y="534"/>
                </a:lnTo>
                <a:lnTo>
                  <a:pt x="187" y="540"/>
                </a:lnTo>
                <a:lnTo>
                  <a:pt x="187" y="546"/>
                </a:lnTo>
                <a:lnTo>
                  <a:pt x="187" y="546"/>
                </a:lnTo>
                <a:lnTo>
                  <a:pt x="181" y="569"/>
                </a:lnTo>
                <a:lnTo>
                  <a:pt x="176" y="585"/>
                </a:lnTo>
                <a:lnTo>
                  <a:pt x="176" y="585"/>
                </a:lnTo>
                <a:lnTo>
                  <a:pt x="175" y="591"/>
                </a:lnTo>
                <a:lnTo>
                  <a:pt x="173" y="598"/>
                </a:lnTo>
                <a:lnTo>
                  <a:pt x="172" y="610"/>
                </a:lnTo>
                <a:lnTo>
                  <a:pt x="172" y="610"/>
                </a:lnTo>
                <a:lnTo>
                  <a:pt x="166" y="652"/>
                </a:lnTo>
                <a:lnTo>
                  <a:pt x="155" y="728"/>
                </a:lnTo>
                <a:lnTo>
                  <a:pt x="137" y="835"/>
                </a:lnTo>
                <a:lnTo>
                  <a:pt x="137" y="835"/>
                </a:lnTo>
                <a:lnTo>
                  <a:pt x="136" y="847"/>
                </a:lnTo>
                <a:lnTo>
                  <a:pt x="132" y="865"/>
                </a:lnTo>
                <a:lnTo>
                  <a:pt x="132" y="865"/>
                </a:lnTo>
                <a:lnTo>
                  <a:pt x="126" y="903"/>
                </a:lnTo>
                <a:lnTo>
                  <a:pt x="117" y="972"/>
                </a:lnTo>
                <a:lnTo>
                  <a:pt x="106" y="1039"/>
                </a:lnTo>
                <a:lnTo>
                  <a:pt x="101" y="1061"/>
                </a:lnTo>
                <a:lnTo>
                  <a:pt x="100" y="1068"/>
                </a:lnTo>
                <a:lnTo>
                  <a:pt x="98" y="1071"/>
                </a:lnTo>
                <a:lnTo>
                  <a:pt x="98" y="1071"/>
                </a:lnTo>
                <a:lnTo>
                  <a:pt x="95" y="1073"/>
                </a:lnTo>
                <a:lnTo>
                  <a:pt x="94" y="1077"/>
                </a:lnTo>
                <a:lnTo>
                  <a:pt x="89" y="1085"/>
                </a:lnTo>
                <a:lnTo>
                  <a:pt x="86" y="1094"/>
                </a:lnTo>
                <a:lnTo>
                  <a:pt x="83" y="1105"/>
                </a:lnTo>
                <a:lnTo>
                  <a:pt x="83" y="1105"/>
                </a:lnTo>
                <a:lnTo>
                  <a:pt x="80" y="1122"/>
                </a:lnTo>
                <a:lnTo>
                  <a:pt x="75" y="1144"/>
                </a:lnTo>
                <a:lnTo>
                  <a:pt x="74" y="1156"/>
                </a:lnTo>
                <a:lnTo>
                  <a:pt x="74" y="1167"/>
                </a:lnTo>
                <a:lnTo>
                  <a:pt x="75" y="1174"/>
                </a:lnTo>
                <a:lnTo>
                  <a:pt x="76" y="1178"/>
                </a:lnTo>
                <a:lnTo>
                  <a:pt x="79" y="1179"/>
                </a:lnTo>
                <a:lnTo>
                  <a:pt x="79" y="1179"/>
                </a:lnTo>
                <a:lnTo>
                  <a:pt x="86" y="1180"/>
                </a:lnTo>
                <a:lnTo>
                  <a:pt x="99" y="1181"/>
                </a:lnTo>
                <a:lnTo>
                  <a:pt x="132" y="1180"/>
                </a:lnTo>
                <a:lnTo>
                  <a:pt x="176" y="1179"/>
                </a:lnTo>
                <a:lnTo>
                  <a:pt x="157" y="1214"/>
                </a:lnTo>
                <a:lnTo>
                  <a:pt x="14" y="1214"/>
                </a:lnTo>
                <a:lnTo>
                  <a:pt x="0" y="1237"/>
                </a:lnTo>
                <a:lnTo>
                  <a:pt x="25" y="1267"/>
                </a:lnTo>
                <a:lnTo>
                  <a:pt x="428" y="1267"/>
                </a:lnTo>
                <a:lnTo>
                  <a:pt x="428" y="1242"/>
                </a:lnTo>
                <a:lnTo>
                  <a:pt x="428" y="1242"/>
                </a:lnTo>
                <a:lnTo>
                  <a:pt x="431" y="1235"/>
                </a:lnTo>
                <a:lnTo>
                  <a:pt x="434" y="1228"/>
                </a:lnTo>
                <a:lnTo>
                  <a:pt x="434" y="1225"/>
                </a:lnTo>
                <a:lnTo>
                  <a:pt x="432" y="1223"/>
                </a:lnTo>
                <a:lnTo>
                  <a:pt x="432" y="1223"/>
                </a:lnTo>
                <a:lnTo>
                  <a:pt x="429" y="1218"/>
                </a:lnTo>
                <a:lnTo>
                  <a:pt x="426" y="1214"/>
                </a:lnTo>
                <a:lnTo>
                  <a:pt x="423" y="1209"/>
                </a:lnTo>
                <a:lnTo>
                  <a:pt x="421" y="1208"/>
                </a:lnTo>
                <a:lnTo>
                  <a:pt x="417" y="1209"/>
                </a:lnTo>
                <a:lnTo>
                  <a:pt x="417" y="1209"/>
                </a:lnTo>
                <a:lnTo>
                  <a:pt x="393" y="1209"/>
                </a:lnTo>
                <a:lnTo>
                  <a:pt x="348" y="1209"/>
                </a:lnTo>
                <a:lnTo>
                  <a:pt x="285" y="1209"/>
                </a:lnTo>
                <a:lnTo>
                  <a:pt x="285" y="1209"/>
                </a:lnTo>
                <a:lnTo>
                  <a:pt x="284" y="1199"/>
                </a:lnTo>
                <a:lnTo>
                  <a:pt x="280" y="1189"/>
                </a:lnTo>
                <a:lnTo>
                  <a:pt x="280" y="1189"/>
                </a:lnTo>
                <a:lnTo>
                  <a:pt x="275" y="1180"/>
                </a:lnTo>
                <a:lnTo>
                  <a:pt x="273" y="1177"/>
                </a:lnTo>
                <a:lnTo>
                  <a:pt x="270" y="1174"/>
                </a:lnTo>
                <a:lnTo>
                  <a:pt x="270" y="1174"/>
                </a:lnTo>
                <a:lnTo>
                  <a:pt x="254" y="1161"/>
                </a:lnTo>
                <a:lnTo>
                  <a:pt x="241" y="1149"/>
                </a:lnTo>
                <a:lnTo>
                  <a:pt x="236" y="1140"/>
                </a:lnTo>
                <a:lnTo>
                  <a:pt x="255" y="1008"/>
                </a:lnTo>
                <a:lnTo>
                  <a:pt x="275" y="840"/>
                </a:lnTo>
                <a:lnTo>
                  <a:pt x="275" y="840"/>
                </a:lnTo>
                <a:lnTo>
                  <a:pt x="306" y="783"/>
                </a:lnTo>
                <a:lnTo>
                  <a:pt x="328" y="742"/>
                </a:lnTo>
                <a:lnTo>
                  <a:pt x="336" y="727"/>
                </a:lnTo>
                <a:lnTo>
                  <a:pt x="338" y="717"/>
                </a:lnTo>
                <a:lnTo>
                  <a:pt x="338" y="717"/>
                </a:lnTo>
                <a:lnTo>
                  <a:pt x="340" y="716"/>
                </a:lnTo>
                <a:lnTo>
                  <a:pt x="341" y="713"/>
                </a:lnTo>
                <a:lnTo>
                  <a:pt x="347" y="710"/>
                </a:lnTo>
                <a:lnTo>
                  <a:pt x="354" y="707"/>
                </a:lnTo>
                <a:lnTo>
                  <a:pt x="361" y="706"/>
                </a:lnTo>
                <a:lnTo>
                  <a:pt x="369" y="705"/>
                </a:lnTo>
                <a:lnTo>
                  <a:pt x="376" y="705"/>
                </a:lnTo>
                <a:lnTo>
                  <a:pt x="381" y="706"/>
                </a:lnTo>
                <a:lnTo>
                  <a:pt x="382" y="706"/>
                </a:lnTo>
                <a:lnTo>
                  <a:pt x="382" y="707"/>
                </a:lnTo>
                <a:lnTo>
                  <a:pt x="382" y="707"/>
                </a:lnTo>
                <a:lnTo>
                  <a:pt x="386" y="716"/>
                </a:lnTo>
                <a:lnTo>
                  <a:pt x="393" y="734"/>
                </a:lnTo>
                <a:lnTo>
                  <a:pt x="416" y="786"/>
                </a:lnTo>
                <a:lnTo>
                  <a:pt x="438" y="841"/>
                </a:lnTo>
                <a:lnTo>
                  <a:pt x="448" y="862"/>
                </a:lnTo>
                <a:lnTo>
                  <a:pt x="451" y="874"/>
                </a:lnTo>
                <a:lnTo>
                  <a:pt x="451" y="874"/>
                </a:lnTo>
                <a:lnTo>
                  <a:pt x="457" y="888"/>
                </a:lnTo>
                <a:lnTo>
                  <a:pt x="468" y="912"/>
                </a:lnTo>
                <a:lnTo>
                  <a:pt x="498" y="979"/>
                </a:lnTo>
                <a:lnTo>
                  <a:pt x="529" y="1046"/>
                </a:lnTo>
                <a:lnTo>
                  <a:pt x="540" y="1071"/>
                </a:lnTo>
                <a:lnTo>
                  <a:pt x="546" y="1085"/>
                </a:lnTo>
                <a:lnTo>
                  <a:pt x="546" y="1085"/>
                </a:lnTo>
                <a:lnTo>
                  <a:pt x="550" y="1108"/>
                </a:lnTo>
                <a:lnTo>
                  <a:pt x="559" y="1134"/>
                </a:lnTo>
                <a:lnTo>
                  <a:pt x="569" y="1164"/>
                </a:lnTo>
                <a:lnTo>
                  <a:pt x="569" y="1164"/>
                </a:lnTo>
                <a:lnTo>
                  <a:pt x="579" y="1162"/>
                </a:lnTo>
                <a:lnTo>
                  <a:pt x="585" y="1162"/>
                </a:lnTo>
                <a:lnTo>
                  <a:pt x="588" y="1164"/>
                </a:lnTo>
                <a:lnTo>
                  <a:pt x="590" y="1164"/>
                </a:lnTo>
                <a:lnTo>
                  <a:pt x="590" y="1164"/>
                </a:lnTo>
                <a:lnTo>
                  <a:pt x="590" y="1172"/>
                </a:lnTo>
                <a:lnTo>
                  <a:pt x="590" y="1187"/>
                </a:lnTo>
                <a:lnTo>
                  <a:pt x="590" y="1202"/>
                </a:lnTo>
                <a:lnTo>
                  <a:pt x="592" y="1206"/>
                </a:lnTo>
                <a:lnTo>
                  <a:pt x="593" y="1208"/>
                </a:lnTo>
                <a:lnTo>
                  <a:pt x="594" y="1209"/>
                </a:lnTo>
                <a:lnTo>
                  <a:pt x="594" y="1209"/>
                </a:lnTo>
                <a:lnTo>
                  <a:pt x="629" y="1209"/>
                </a:lnTo>
                <a:lnTo>
                  <a:pt x="697" y="1208"/>
                </a:lnTo>
                <a:lnTo>
                  <a:pt x="731" y="1205"/>
                </a:lnTo>
                <a:lnTo>
                  <a:pt x="762" y="1204"/>
                </a:lnTo>
                <a:lnTo>
                  <a:pt x="784" y="1202"/>
                </a:lnTo>
                <a:lnTo>
                  <a:pt x="789" y="1200"/>
                </a:lnTo>
                <a:lnTo>
                  <a:pt x="790" y="1199"/>
                </a:lnTo>
                <a:lnTo>
                  <a:pt x="791" y="1198"/>
                </a:lnTo>
                <a:lnTo>
                  <a:pt x="791" y="1198"/>
                </a:lnTo>
                <a:lnTo>
                  <a:pt x="786" y="1191"/>
                </a:lnTo>
                <a:lnTo>
                  <a:pt x="778" y="1181"/>
                </a:lnTo>
                <a:lnTo>
                  <a:pt x="767" y="1172"/>
                </a:lnTo>
                <a:lnTo>
                  <a:pt x="756" y="1164"/>
                </a:lnTo>
                <a:lnTo>
                  <a:pt x="756" y="1164"/>
                </a:lnTo>
                <a:lnTo>
                  <a:pt x="742" y="1155"/>
                </a:lnTo>
                <a:lnTo>
                  <a:pt x="725" y="1143"/>
                </a:lnTo>
                <a:lnTo>
                  <a:pt x="708" y="1130"/>
                </a:lnTo>
                <a:lnTo>
                  <a:pt x="717" y="1105"/>
                </a:lnTo>
                <a:lnTo>
                  <a:pt x="717" y="1105"/>
                </a:lnTo>
                <a:lnTo>
                  <a:pt x="704" y="1097"/>
                </a:lnTo>
                <a:lnTo>
                  <a:pt x="694" y="1089"/>
                </a:lnTo>
                <a:lnTo>
                  <a:pt x="687" y="1080"/>
                </a:lnTo>
                <a:lnTo>
                  <a:pt x="687" y="1080"/>
                </a:lnTo>
                <a:lnTo>
                  <a:pt x="683" y="1069"/>
                </a:lnTo>
                <a:lnTo>
                  <a:pt x="675" y="1046"/>
                </a:lnTo>
                <a:lnTo>
                  <a:pt x="656" y="977"/>
                </a:lnTo>
                <a:lnTo>
                  <a:pt x="629" y="874"/>
                </a:lnTo>
                <a:lnTo>
                  <a:pt x="629" y="874"/>
                </a:lnTo>
                <a:lnTo>
                  <a:pt x="625" y="869"/>
                </a:lnTo>
                <a:lnTo>
                  <a:pt x="619" y="861"/>
                </a:lnTo>
                <a:lnTo>
                  <a:pt x="611" y="850"/>
                </a:lnTo>
                <a:lnTo>
                  <a:pt x="608" y="843"/>
                </a:lnTo>
                <a:lnTo>
                  <a:pt x="604" y="835"/>
                </a:lnTo>
                <a:lnTo>
                  <a:pt x="604" y="835"/>
                </a:lnTo>
                <a:lnTo>
                  <a:pt x="597" y="818"/>
                </a:lnTo>
                <a:lnTo>
                  <a:pt x="590" y="802"/>
                </a:lnTo>
                <a:lnTo>
                  <a:pt x="584" y="788"/>
                </a:lnTo>
                <a:lnTo>
                  <a:pt x="579" y="777"/>
                </a:lnTo>
                <a:lnTo>
                  <a:pt x="579" y="777"/>
                </a:lnTo>
                <a:lnTo>
                  <a:pt x="566" y="729"/>
                </a:lnTo>
                <a:lnTo>
                  <a:pt x="556" y="700"/>
                </a:lnTo>
                <a:lnTo>
                  <a:pt x="550" y="684"/>
                </a:lnTo>
                <a:lnTo>
                  <a:pt x="550" y="684"/>
                </a:lnTo>
                <a:lnTo>
                  <a:pt x="548" y="678"/>
                </a:lnTo>
                <a:lnTo>
                  <a:pt x="546" y="668"/>
                </a:lnTo>
                <a:lnTo>
                  <a:pt x="541" y="647"/>
                </a:lnTo>
                <a:lnTo>
                  <a:pt x="535" y="615"/>
                </a:lnTo>
                <a:lnTo>
                  <a:pt x="535" y="615"/>
                </a:lnTo>
                <a:lnTo>
                  <a:pt x="525" y="575"/>
                </a:lnTo>
                <a:lnTo>
                  <a:pt x="525" y="575"/>
                </a:lnTo>
                <a:lnTo>
                  <a:pt x="515" y="551"/>
                </a:lnTo>
                <a:lnTo>
                  <a:pt x="506" y="531"/>
                </a:lnTo>
                <a:lnTo>
                  <a:pt x="506" y="531"/>
                </a:lnTo>
                <a:lnTo>
                  <a:pt x="516" y="517"/>
                </a:lnTo>
                <a:lnTo>
                  <a:pt x="524" y="507"/>
                </a:lnTo>
                <a:lnTo>
                  <a:pt x="530" y="501"/>
                </a:lnTo>
                <a:lnTo>
                  <a:pt x="530" y="501"/>
                </a:lnTo>
                <a:lnTo>
                  <a:pt x="554" y="486"/>
                </a:lnTo>
                <a:lnTo>
                  <a:pt x="569" y="473"/>
                </a:lnTo>
                <a:lnTo>
                  <a:pt x="575" y="468"/>
                </a:lnTo>
                <a:lnTo>
                  <a:pt x="579" y="462"/>
                </a:lnTo>
                <a:lnTo>
                  <a:pt x="579" y="462"/>
                </a:lnTo>
                <a:lnTo>
                  <a:pt x="580" y="461"/>
                </a:lnTo>
                <a:lnTo>
                  <a:pt x="581" y="461"/>
                </a:lnTo>
                <a:lnTo>
                  <a:pt x="584" y="465"/>
                </a:lnTo>
                <a:lnTo>
                  <a:pt x="587" y="482"/>
                </a:lnTo>
                <a:lnTo>
                  <a:pt x="592" y="505"/>
                </a:lnTo>
                <a:lnTo>
                  <a:pt x="596" y="515"/>
                </a:lnTo>
                <a:lnTo>
                  <a:pt x="599" y="522"/>
                </a:lnTo>
                <a:lnTo>
                  <a:pt x="599" y="522"/>
                </a:lnTo>
                <a:lnTo>
                  <a:pt x="604" y="528"/>
                </a:lnTo>
                <a:lnTo>
                  <a:pt x="609" y="536"/>
                </a:lnTo>
                <a:lnTo>
                  <a:pt x="619" y="556"/>
                </a:lnTo>
                <a:lnTo>
                  <a:pt x="629" y="575"/>
                </a:lnTo>
                <a:lnTo>
                  <a:pt x="634" y="585"/>
                </a:lnTo>
                <a:lnTo>
                  <a:pt x="634" y="585"/>
                </a:lnTo>
                <a:lnTo>
                  <a:pt x="641" y="602"/>
                </a:lnTo>
                <a:lnTo>
                  <a:pt x="648" y="615"/>
                </a:lnTo>
                <a:lnTo>
                  <a:pt x="658" y="624"/>
                </a:lnTo>
                <a:lnTo>
                  <a:pt x="658" y="624"/>
                </a:lnTo>
                <a:lnTo>
                  <a:pt x="658" y="629"/>
                </a:lnTo>
                <a:lnTo>
                  <a:pt x="658" y="629"/>
                </a:lnTo>
                <a:lnTo>
                  <a:pt x="641" y="625"/>
                </a:lnTo>
                <a:lnTo>
                  <a:pt x="634" y="624"/>
                </a:lnTo>
                <a:lnTo>
                  <a:pt x="634" y="678"/>
                </a:lnTo>
                <a:lnTo>
                  <a:pt x="665" y="659"/>
                </a:lnTo>
                <a:lnTo>
                  <a:pt x="665" y="659"/>
                </a:lnTo>
                <a:lnTo>
                  <a:pt x="667" y="662"/>
                </a:lnTo>
                <a:lnTo>
                  <a:pt x="669" y="665"/>
                </a:lnTo>
                <a:lnTo>
                  <a:pt x="673" y="667"/>
                </a:lnTo>
                <a:lnTo>
                  <a:pt x="678" y="668"/>
                </a:lnTo>
                <a:lnTo>
                  <a:pt x="678" y="668"/>
                </a:lnTo>
                <a:lnTo>
                  <a:pt x="681" y="671"/>
                </a:lnTo>
                <a:lnTo>
                  <a:pt x="685" y="673"/>
                </a:lnTo>
                <a:lnTo>
                  <a:pt x="692" y="678"/>
                </a:lnTo>
                <a:lnTo>
                  <a:pt x="696" y="679"/>
                </a:lnTo>
                <a:lnTo>
                  <a:pt x="699" y="679"/>
                </a:lnTo>
                <a:lnTo>
                  <a:pt x="703" y="675"/>
                </a:lnTo>
                <a:lnTo>
                  <a:pt x="708" y="668"/>
                </a:lnTo>
                <a:lnTo>
                  <a:pt x="708" y="668"/>
                </a:lnTo>
                <a:lnTo>
                  <a:pt x="711" y="657"/>
                </a:lnTo>
                <a:lnTo>
                  <a:pt x="711" y="657"/>
                </a:lnTo>
                <a:lnTo>
                  <a:pt x="714" y="663"/>
                </a:lnTo>
                <a:lnTo>
                  <a:pt x="716" y="669"/>
                </a:lnTo>
                <a:lnTo>
                  <a:pt x="717" y="678"/>
                </a:lnTo>
                <a:lnTo>
                  <a:pt x="717" y="688"/>
                </a:lnTo>
                <a:lnTo>
                  <a:pt x="717" y="688"/>
                </a:lnTo>
                <a:lnTo>
                  <a:pt x="712" y="709"/>
                </a:lnTo>
                <a:lnTo>
                  <a:pt x="704" y="740"/>
                </a:lnTo>
                <a:lnTo>
                  <a:pt x="696" y="775"/>
                </a:lnTo>
                <a:lnTo>
                  <a:pt x="687" y="813"/>
                </a:lnTo>
                <a:lnTo>
                  <a:pt x="685" y="833"/>
                </a:lnTo>
                <a:lnTo>
                  <a:pt x="683" y="850"/>
                </a:lnTo>
                <a:lnTo>
                  <a:pt x="684" y="867"/>
                </a:lnTo>
                <a:lnTo>
                  <a:pt x="685" y="884"/>
                </a:lnTo>
                <a:lnTo>
                  <a:pt x="689" y="897"/>
                </a:lnTo>
                <a:lnTo>
                  <a:pt x="692" y="903"/>
                </a:lnTo>
                <a:lnTo>
                  <a:pt x="696" y="909"/>
                </a:lnTo>
                <a:lnTo>
                  <a:pt x="699" y="913"/>
                </a:lnTo>
                <a:lnTo>
                  <a:pt x="705" y="918"/>
                </a:lnTo>
                <a:lnTo>
                  <a:pt x="710" y="921"/>
                </a:lnTo>
                <a:lnTo>
                  <a:pt x="717" y="923"/>
                </a:lnTo>
                <a:lnTo>
                  <a:pt x="717" y="923"/>
                </a:lnTo>
                <a:lnTo>
                  <a:pt x="742" y="930"/>
                </a:lnTo>
                <a:lnTo>
                  <a:pt x="765" y="934"/>
                </a:lnTo>
                <a:lnTo>
                  <a:pt x="783" y="935"/>
                </a:lnTo>
                <a:lnTo>
                  <a:pt x="799" y="935"/>
                </a:lnTo>
                <a:lnTo>
                  <a:pt x="812" y="935"/>
                </a:lnTo>
                <a:lnTo>
                  <a:pt x="824" y="936"/>
                </a:lnTo>
                <a:lnTo>
                  <a:pt x="835" y="938"/>
                </a:lnTo>
                <a:lnTo>
                  <a:pt x="840" y="941"/>
                </a:lnTo>
                <a:lnTo>
                  <a:pt x="845" y="943"/>
                </a:lnTo>
                <a:lnTo>
                  <a:pt x="845" y="943"/>
                </a:lnTo>
                <a:lnTo>
                  <a:pt x="849" y="946"/>
                </a:lnTo>
                <a:lnTo>
                  <a:pt x="854" y="948"/>
                </a:lnTo>
                <a:lnTo>
                  <a:pt x="859" y="949"/>
                </a:lnTo>
                <a:lnTo>
                  <a:pt x="864" y="949"/>
                </a:lnTo>
                <a:lnTo>
                  <a:pt x="872" y="949"/>
                </a:lnTo>
                <a:lnTo>
                  <a:pt x="881" y="946"/>
                </a:lnTo>
                <a:lnTo>
                  <a:pt x="890" y="941"/>
                </a:lnTo>
                <a:lnTo>
                  <a:pt x="898" y="934"/>
                </a:lnTo>
                <a:lnTo>
                  <a:pt x="906" y="927"/>
                </a:lnTo>
                <a:lnTo>
                  <a:pt x="914" y="918"/>
                </a:lnTo>
                <a:lnTo>
                  <a:pt x="914" y="918"/>
                </a:lnTo>
                <a:lnTo>
                  <a:pt x="920" y="912"/>
                </a:lnTo>
                <a:lnTo>
                  <a:pt x="926" y="909"/>
                </a:lnTo>
                <a:lnTo>
                  <a:pt x="933" y="908"/>
                </a:lnTo>
                <a:lnTo>
                  <a:pt x="939" y="906"/>
                </a:lnTo>
                <a:lnTo>
                  <a:pt x="945" y="904"/>
                </a:lnTo>
                <a:lnTo>
                  <a:pt x="951" y="902"/>
                </a:lnTo>
                <a:lnTo>
                  <a:pt x="956" y="894"/>
                </a:lnTo>
                <a:lnTo>
                  <a:pt x="962" y="885"/>
                </a:lnTo>
                <a:lnTo>
                  <a:pt x="962" y="885"/>
                </a:lnTo>
                <a:lnTo>
                  <a:pt x="965" y="878"/>
                </a:lnTo>
                <a:lnTo>
                  <a:pt x="966" y="871"/>
                </a:lnTo>
                <a:lnTo>
                  <a:pt x="967" y="863"/>
                </a:lnTo>
                <a:lnTo>
                  <a:pt x="967" y="856"/>
                </a:lnTo>
                <a:lnTo>
                  <a:pt x="965" y="841"/>
                </a:lnTo>
                <a:lnTo>
                  <a:pt x="961" y="825"/>
                </a:lnTo>
                <a:lnTo>
                  <a:pt x="954" y="809"/>
                </a:lnTo>
                <a:lnTo>
                  <a:pt x="946" y="792"/>
                </a:lnTo>
                <a:lnTo>
                  <a:pt x="935" y="774"/>
                </a:lnTo>
                <a:lnTo>
                  <a:pt x="923" y="756"/>
                </a:lnTo>
                <a:lnTo>
                  <a:pt x="923" y="756"/>
                </a:lnTo>
                <a:lnTo>
                  <a:pt x="912" y="741"/>
                </a:lnTo>
                <a:lnTo>
                  <a:pt x="905" y="730"/>
                </a:lnTo>
                <a:lnTo>
                  <a:pt x="898" y="713"/>
                </a:lnTo>
                <a:lnTo>
                  <a:pt x="895" y="707"/>
                </a:lnTo>
                <a:lnTo>
                  <a:pt x="889" y="700"/>
                </a:lnTo>
                <a:lnTo>
                  <a:pt x="879" y="693"/>
                </a:lnTo>
                <a:lnTo>
                  <a:pt x="864" y="684"/>
                </a:lnTo>
                <a:lnTo>
                  <a:pt x="864" y="684"/>
                </a:lnTo>
                <a:lnTo>
                  <a:pt x="824" y="660"/>
                </a:lnTo>
                <a:lnTo>
                  <a:pt x="780" y="637"/>
                </a:lnTo>
                <a:lnTo>
                  <a:pt x="760" y="628"/>
                </a:lnTo>
                <a:lnTo>
                  <a:pt x="742" y="619"/>
                </a:lnTo>
                <a:lnTo>
                  <a:pt x="729" y="616"/>
                </a:lnTo>
                <a:lnTo>
                  <a:pt x="724" y="615"/>
                </a:lnTo>
                <a:lnTo>
                  <a:pt x="722" y="615"/>
                </a:lnTo>
                <a:lnTo>
                  <a:pt x="722" y="615"/>
                </a:lnTo>
                <a:lnTo>
                  <a:pt x="716" y="616"/>
                </a:lnTo>
                <a:lnTo>
                  <a:pt x="709" y="619"/>
                </a:lnTo>
                <a:lnTo>
                  <a:pt x="709" y="619"/>
                </a:lnTo>
                <a:lnTo>
                  <a:pt x="702" y="599"/>
                </a:lnTo>
                <a:lnTo>
                  <a:pt x="712" y="585"/>
                </a:lnTo>
                <a:lnTo>
                  <a:pt x="712" y="585"/>
                </a:lnTo>
                <a:lnTo>
                  <a:pt x="706" y="563"/>
                </a:lnTo>
                <a:lnTo>
                  <a:pt x="703" y="547"/>
                </a:lnTo>
                <a:lnTo>
                  <a:pt x="702" y="540"/>
                </a:lnTo>
                <a:lnTo>
                  <a:pt x="702" y="536"/>
                </a:lnTo>
                <a:lnTo>
                  <a:pt x="702" y="536"/>
                </a:lnTo>
                <a:lnTo>
                  <a:pt x="712" y="501"/>
                </a:lnTo>
                <a:lnTo>
                  <a:pt x="712" y="501"/>
                </a:lnTo>
                <a:lnTo>
                  <a:pt x="712" y="494"/>
                </a:lnTo>
                <a:lnTo>
                  <a:pt x="712" y="481"/>
                </a:lnTo>
                <a:lnTo>
                  <a:pt x="709" y="449"/>
                </a:lnTo>
                <a:lnTo>
                  <a:pt x="705" y="419"/>
                </a:lnTo>
                <a:lnTo>
                  <a:pt x="702" y="404"/>
                </a:lnTo>
                <a:lnTo>
                  <a:pt x="702" y="404"/>
                </a:lnTo>
                <a:lnTo>
                  <a:pt x="703" y="400"/>
                </a:lnTo>
                <a:lnTo>
                  <a:pt x="704" y="396"/>
                </a:lnTo>
                <a:lnTo>
                  <a:pt x="709" y="382"/>
                </a:lnTo>
                <a:lnTo>
                  <a:pt x="712" y="367"/>
                </a:lnTo>
                <a:lnTo>
                  <a:pt x="712" y="360"/>
                </a:lnTo>
                <a:lnTo>
                  <a:pt x="712" y="354"/>
                </a:lnTo>
                <a:lnTo>
                  <a:pt x="712" y="354"/>
                </a:lnTo>
                <a:lnTo>
                  <a:pt x="706" y="342"/>
                </a:lnTo>
                <a:lnTo>
                  <a:pt x="698" y="325"/>
                </a:lnTo>
                <a:lnTo>
                  <a:pt x="690" y="307"/>
                </a:lnTo>
                <a:lnTo>
                  <a:pt x="683" y="291"/>
                </a:lnTo>
                <a:lnTo>
                  <a:pt x="683" y="291"/>
                </a:lnTo>
                <a:lnTo>
                  <a:pt x="680" y="282"/>
                </a:lnTo>
                <a:lnTo>
                  <a:pt x="679" y="273"/>
                </a:lnTo>
                <a:lnTo>
                  <a:pt x="677" y="251"/>
                </a:lnTo>
                <a:lnTo>
                  <a:pt x="674" y="230"/>
                </a:lnTo>
                <a:lnTo>
                  <a:pt x="673" y="212"/>
                </a:lnTo>
                <a:lnTo>
                  <a:pt x="673" y="212"/>
                </a:lnTo>
                <a:lnTo>
                  <a:pt x="672" y="209"/>
                </a:lnTo>
                <a:lnTo>
                  <a:pt x="669" y="204"/>
                </a:lnTo>
                <a:lnTo>
                  <a:pt x="663" y="195"/>
                </a:lnTo>
                <a:lnTo>
                  <a:pt x="655" y="186"/>
                </a:lnTo>
                <a:lnTo>
                  <a:pt x="647" y="178"/>
                </a:lnTo>
                <a:lnTo>
                  <a:pt x="630" y="163"/>
                </a:lnTo>
                <a:lnTo>
                  <a:pt x="623" y="159"/>
                </a:lnTo>
                <a:lnTo>
                  <a:pt x="609" y="153"/>
                </a:lnTo>
                <a:lnTo>
                  <a:pt x="609" y="153"/>
                </a:lnTo>
                <a:lnTo>
                  <a:pt x="615" y="144"/>
                </a:lnTo>
                <a:lnTo>
                  <a:pt x="628" y="122"/>
                </a:lnTo>
                <a:lnTo>
                  <a:pt x="634" y="109"/>
                </a:lnTo>
                <a:lnTo>
                  <a:pt x="638" y="95"/>
                </a:lnTo>
                <a:lnTo>
                  <a:pt x="640" y="89"/>
                </a:lnTo>
                <a:lnTo>
                  <a:pt x="641" y="84"/>
                </a:lnTo>
                <a:lnTo>
                  <a:pt x="640" y="79"/>
                </a:lnTo>
                <a:lnTo>
                  <a:pt x="638" y="74"/>
                </a:lnTo>
                <a:lnTo>
                  <a:pt x="638" y="74"/>
                </a:lnTo>
                <a:lnTo>
                  <a:pt x="633" y="66"/>
                </a:lnTo>
                <a:lnTo>
                  <a:pt x="627" y="57"/>
                </a:lnTo>
                <a:lnTo>
                  <a:pt x="611" y="39"/>
                </a:lnTo>
                <a:lnTo>
                  <a:pt x="597" y="26"/>
                </a:lnTo>
                <a:lnTo>
                  <a:pt x="592" y="22"/>
                </a:lnTo>
                <a:lnTo>
                  <a:pt x="590" y="20"/>
                </a:lnTo>
                <a:lnTo>
                  <a:pt x="590" y="20"/>
                </a:lnTo>
                <a:lnTo>
                  <a:pt x="568" y="18"/>
                </a:lnTo>
                <a:lnTo>
                  <a:pt x="550" y="16"/>
                </a:lnTo>
                <a:lnTo>
                  <a:pt x="540" y="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>
            <a:extLst>
              <a:ext uri="{FF2B5EF4-FFF2-40B4-BE49-F238E27FC236}">
                <a16:creationId xmlns:a16="http://schemas.microsoft.com/office/drawing/2014/main" id="{637C5E74-3FF5-4869-B75C-A2DB323E90CC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2751707"/>
            <a:ext cx="961021" cy="1662338"/>
          </a:xfrm>
          <a:custGeom>
            <a:avLst/>
            <a:gdLst>
              <a:gd name="T0" fmla="*/ 341 w 803"/>
              <a:gd name="T1" fmla="*/ 7 h 1389"/>
              <a:gd name="T2" fmla="*/ 290 w 803"/>
              <a:gd name="T3" fmla="*/ 50 h 1389"/>
              <a:gd name="T4" fmla="*/ 287 w 803"/>
              <a:gd name="T5" fmla="*/ 121 h 1389"/>
              <a:gd name="T6" fmla="*/ 299 w 803"/>
              <a:gd name="T7" fmla="*/ 161 h 1389"/>
              <a:gd name="T8" fmla="*/ 215 w 803"/>
              <a:gd name="T9" fmla="*/ 231 h 1389"/>
              <a:gd name="T10" fmla="*/ 166 w 803"/>
              <a:gd name="T11" fmla="*/ 290 h 1389"/>
              <a:gd name="T12" fmla="*/ 119 w 803"/>
              <a:gd name="T13" fmla="*/ 437 h 1389"/>
              <a:gd name="T14" fmla="*/ 38 w 803"/>
              <a:gd name="T15" fmla="*/ 501 h 1389"/>
              <a:gd name="T16" fmla="*/ 1 w 803"/>
              <a:gd name="T17" fmla="*/ 582 h 1389"/>
              <a:gd name="T18" fmla="*/ 38 w 803"/>
              <a:gd name="T19" fmla="*/ 817 h 1389"/>
              <a:gd name="T20" fmla="*/ 160 w 803"/>
              <a:gd name="T21" fmla="*/ 828 h 1389"/>
              <a:gd name="T22" fmla="*/ 252 w 803"/>
              <a:gd name="T23" fmla="*/ 793 h 1389"/>
              <a:gd name="T24" fmla="*/ 256 w 803"/>
              <a:gd name="T25" fmla="*/ 955 h 1389"/>
              <a:gd name="T26" fmla="*/ 271 w 803"/>
              <a:gd name="T27" fmla="*/ 1270 h 1389"/>
              <a:gd name="T28" fmla="*/ 290 w 803"/>
              <a:gd name="T29" fmla="*/ 1345 h 1389"/>
              <a:gd name="T30" fmla="*/ 310 w 803"/>
              <a:gd name="T31" fmla="*/ 1387 h 1389"/>
              <a:gd name="T32" fmla="*/ 375 w 803"/>
              <a:gd name="T33" fmla="*/ 1383 h 1389"/>
              <a:gd name="T34" fmla="*/ 376 w 803"/>
              <a:gd name="T35" fmla="*/ 1330 h 1389"/>
              <a:gd name="T36" fmla="*/ 383 w 803"/>
              <a:gd name="T37" fmla="*/ 1301 h 1389"/>
              <a:gd name="T38" fmla="*/ 373 w 803"/>
              <a:gd name="T39" fmla="*/ 1054 h 1389"/>
              <a:gd name="T40" fmla="*/ 413 w 803"/>
              <a:gd name="T41" fmla="*/ 859 h 1389"/>
              <a:gd name="T42" fmla="*/ 437 w 803"/>
              <a:gd name="T43" fmla="*/ 1003 h 1389"/>
              <a:gd name="T44" fmla="*/ 436 w 803"/>
              <a:gd name="T45" fmla="*/ 1090 h 1389"/>
              <a:gd name="T46" fmla="*/ 451 w 803"/>
              <a:gd name="T47" fmla="*/ 1307 h 1389"/>
              <a:gd name="T48" fmla="*/ 465 w 803"/>
              <a:gd name="T49" fmla="*/ 1326 h 1389"/>
              <a:gd name="T50" fmla="*/ 566 w 803"/>
              <a:gd name="T51" fmla="*/ 1301 h 1389"/>
              <a:gd name="T52" fmla="*/ 596 w 803"/>
              <a:gd name="T53" fmla="*/ 1263 h 1389"/>
              <a:gd name="T54" fmla="*/ 566 w 803"/>
              <a:gd name="T55" fmla="*/ 1239 h 1389"/>
              <a:gd name="T56" fmla="*/ 545 w 803"/>
              <a:gd name="T57" fmla="*/ 906 h 1389"/>
              <a:gd name="T58" fmla="*/ 576 w 803"/>
              <a:gd name="T59" fmla="*/ 726 h 1389"/>
              <a:gd name="T60" fmla="*/ 598 w 803"/>
              <a:gd name="T61" fmla="*/ 798 h 1389"/>
              <a:gd name="T62" fmla="*/ 579 w 803"/>
              <a:gd name="T63" fmla="*/ 1169 h 1389"/>
              <a:gd name="T64" fmla="*/ 622 w 803"/>
              <a:gd name="T65" fmla="*/ 1221 h 1389"/>
              <a:gd name="T66" fmla="*/ 647 w 803"/>
              <a:gd name="T67" fmla="*/ 1216 h 1389"/>
              <a:gd name="T68" fmla="*/ 674 w 803"/>
              <a:gd name="T69" fmla="*/ 1216 h 1389"/>
              <a:gd name="T70" fmla="*/ 706 w 803"/>
              <a:gd name="T71" fmla="*/ 1226 h 1389"/>
              <a:gd name="T72" fmla="*/ 750 w 803"/>
              <a:gd name="T73" fmla="*/ 1220 h 1389"/>
              <a:gd name="T74" fmla="*/ 787 w 803"/>
              <a:gd name="T75" fmla="*/ 1218 h 1389"/>
              <a:gd name="T76" fmla="*/ 798 w 803"/>
              <a:gd name="T77" fmla="*/ 1153 h 1389"/>
              <a:gd name="T78" fmla="*/ 733 w 803"/>
              <a:gd name="T79" fmla="*/ 1032 h 1389"/>
              <a:gd name="T80" fmla="*/ 703 w 803"/>
              <a:gd name="T81" fmla="*/ 1017 h 1389"/>
              <a:gd name="T82" fmla="*/ 642 w 803"/>
              <a:gd name="T83" fmla="*/ 767 h 1389"/>
              <a:gd name="T84" fmla="*/ 655 w 803"/>
              <a:gd name="T85" fmla="*/ 666 h 1389"/>
              <a:gd name="T86" fmla="*/ 651 w 803"/>
              <a:gd name="T87" fmla="*/ 599 h 1389"/>
              <a:gd name="T88" fmla="*/ 641 w 803"/>
              <a:gd name="T89" fmla="*/ 540 h 1389"/>
              <a:gd name="T90" fmla="*/ 627 w 803"/>
              <a:gd name="T91" fmla="*/ 418 h 1389"/>
              <a:gd name="T92" fmla="*/ 594 w 803"/>
              <a:gd name="T93" fmla="*/ 307 h 1389"/>
              <a:gd name="T94" fmla="*/ 560 w 803"/>
              <a:gd name="T95" fmla="*/ 249 h 1389"/>
              <a:gd name="T96" fmla="*/ 462 w 803"/>
              <a:gd name="T97" fmla="*/ 159 h 1389"/>
              <a:gd name="T98" fmla="*/ 472 w 803"/>
              <a:gd name="T99" fmla="*/ 73 h 1389"/>
              <a:gd name="T100" fmla="*/ 427 w 803"/>
              <a:gd name="T101" fmla="*/ 9 h 1389"/>
              <a:gd name="T102" fmla="*/ 382 w 803"/>
              <a:gd name="T103" fmla="*/ 1 h 1389"/>
              <a:gd name="T104" fmla="*/ 119 w 803"/>
              <a:gd name="T105" fmla="*/ 508 h 1389"/>
              <a:gd name="T106" fmla="*/ 139 w 803"/>
              <a:gd name="T107" fmla="*/ 534 h 1389"/>
              <a:gd name="T108" fmla="*/ 148 w 803"/>
              <a:gd name="T109" fmla="*/ 569 h 1389"/>
              <a:gd name="T110" fmla="*/ 123 w 803"/>
              <a:gd name="T111" fmla="*/ 542 h 1389"/>
              <a:gd name="T112" fmla="*/ 103 w 803"/>
              <a:gd name="T113" fmla="*/ 553 h 1389"/>
              <a:gd name="T114" fmla="*/ 77 w 803"/>
              <a:gd name="T115" fmla="*/ 546 h 1389"/>
              <a:gd name="T116" fmla="*/ 62 w 803"/>
              <a:gd name="T117" fmla="*/ 565 h 1389"/>
              <a:gd name="T118" fmla="*/ 14 w 803"/>
              <a:gd name="T119" fmla="*/ 575 h 1389"/>
              <a:gd name="T120" fmla="*/ 57 w 803"/>
              <a:gd name="T121" fmla="*/ 504 h 1389"/>
              <a:gd name="T122" fmla="*/ 109 w 803"/>
              <a:gd name="T123" fmla="*/ 475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3" h="1389">
                <a:moveTo>
                  <a:pt x="361" y="14"/>
                </a:moveTo>
                <a:lnTo>
                  <a:pt x="361" y="14"/>
                </a:lnTo>
                <a:lnTo>
                  <a:pt x="360" y="12"/>
                </a:lnTo>
                <a:lnTo>
                  <a:pt x="358" y="10"/>
                </a:lnTo>
                <a:lnTo>
                  <a:pt x="356" y="8"/>
                </a:lnTo>
                <a:lnTo>
                  <a:pt x="351" y="7"/>
                </a:lnTo>
                <a:lnTo>
                  <a:pt x="347" y="6"/>
                </a:lnTo>
                <a:lnTo>
                  <a:pt x="341" y="7"/>
                </a:lnTo>
                <a:lnTo>
                  <a:pt x="332" y="9"/>
                </a:lnTo>
                <a:lnTo>
                  <a:pt x="332" y="9"/>
                </a:lnTo>
                <a:lnTo>
                  <a:pt x="318" y="15"/>
                </a:lnTo>
                <a:lnTo>
                  <a:pt x="310" y="20"/>
                </a:lnTo>
                <a:lnTo>
                  <a:pt x="304" y="26"/>
                </a:lnTo>
                <a:lnTo>
                  <a:pt x="299" y="33"/>
                </a:lnTo>
                <a:lnTo>
                  <a:pt x="299" y="33"/>
                </a:lnTo>
                <a:lnTo>
                  <a:pt x="290" y="50"/>
                </a:lnTo>
                <a:lnTo>
                  <a:pt x="286" y="58"/>
                </a:lnTo>
                <a:lnTo>
                  <a:pt x="285" y="66"/>
                </a:lnTo>
                <a:lnTo>
                  <a:pt x="285" y="66"/>
                </a:lnTo>
                <a:lnTo>
                  <a:pt x="285" y="88"/>
                </a:lnTo>
                <a:lnTo>
                  <a:pt x="285" y="109"/>
                </a:lnTo>
                <a:lnTo>
                  <a:pt x="285" y="109"/>
                </a:lnTo>
                <a:lnTo>
                  <a:pt x="286" y="114"/>
                </a:lnTo>
                <a:lnTo>
                  <a:pt x="287" y="121"/>
                </a:lnTo>
                <a:lnTo>
                  <a:pt x="292" y="134"/>
                </a:lnTo>
                <a:lnTo>
                  <a:pt x="298" y="146"/>
                </a:lnTo>
                <a:lnTo>
                  <a:pt x="299" y="152"/>
                </a:lnTo>
                <a:lnTo>
                  <a:pt x="299" y="152"/>
                </a:lnTo>
                <a:lnTo>
                  <a:pt x="299" y="153"/>
                </a:lnTo>
                <a:lnTo>
                  <a:pt x="299" y="154"/>
                </a:lnTo>
                <a:lnTo>
                  <a:pt x="299" y="157"/>
                </a:lnTo>
                <a:lnTo>
                  <a:pt x="299" y="161"/>
                </a:lnTo>
                <a:lnTo>
                  <a:pt x="299" y="161"/>
                </a:lnTo>
                <a:lnTo>
                  <a:pt x="299" y="165"/>
                </a:lnTo>
                <a:lnTo>
                  <a:pt x="300" y="167"/>
                </a:lnTo>
                <a:lnTo>
                  <a:pt x="304" y="172"/>
                </a:lnTo>
                <a:lnTo>
                  <a:pt x="309" y="176"/>
                </a:lnTo>
                <a:lnTo>
                  <a:pt x="309" y="176"/>
                </a:lnTo>
                <a:lnTo>
                  <a:pt x="255" y="208"/>
                </a:lnTo>
                <a:lnTo>
                  <a:pt x="215" y="231"/>
                </a:lnTo>
                <a:lnTo>
                  <a:pt x="190" y="247"/>
                </a:lnTo>
                <a:lnTo>
                  <a:pt x="190" y="247"/>
                </a:lnTo>
                <a:lnTo>
                  <a:pt x="185" y="252"/>
                </a:lnTo>
                <a:lnTo>
                  <a:pt x="180" y="256"/>
                </a:lnTo>
                <a:lnTo>
                  <a:pt x="174" y="269"/>
                </a:lnTo>
                <a:lnTo>
                  <a:pt x="170" y="281"/>
                </a:lnTo>
                <a:lnTo>
                  <a:pt x="166" y="290"/>
                </a:lnTo>
                <a:lnTo>
                  <a:pt x="166" y="290"/>
                </a:lnTo>
                <a:lnTo>
                  <a:pt x="165" y="297"/>
                </a:lnTo>
                <a:lnTo>
                  <a:pt x="163" y="310"/>
                </a:lnTo>
                <a:lnTo>
                  <a:pt x="158" y="346"/>
                </a:lnTo>
                <a:lnTo>
                  <a:pt x="152" y="399"/>
                </a:lnTo>
                <a:lnTo>
                  <a:pt x="152" y="399"/>
                </a:lnTo>
                <a:lnTo>
                  <a:pt x="146" y="406"/>
                </a:lnTo>
                <a:lnTo>
                  <a:pt x="135" y="419"/>
                </a:lnTo>
                <a:lnTo>
                  <a:pt x="119" y="437"/>
                </a:lnTo>
                <a:lnTo>
                  <a:pt x="123" y="451"/>
                </a:lnTo>
                <a:lnTo>
                  <a:pt x="123" y="451"/>
                </a:lnTo>
                <a:lnTo>
                  <a:pt x="113" y="455"/>
                </a:lnTo>
                <a:lnTo>
                  <a:pt x="101" y="460"/>
                </a:lnTo>
                <a:lnTo>
                  <a:pt x="86" y="467"/>
                </a:lnTo>
                <a:lnTo>
                  <a:pt x="70" y="476"/>
                </a:lnTo>
                <a:lnTo>
                  <a:pt x="53" y="487"/>
                </a:lnTo>
                <a:lnTo>
                  <a:pt x="38" y="501"/>
                </a:lnTo>
                <a:lnTo>
                  <a:pt x="31" y="508"/>
                </a:lnTo>
                <a:lnTo>
                  <a:pt x="24" y="517"/>
                </a:lnTo>
                <a:lnTo>
                  <a:pt x="24" y="517"/>
                </a:lnTo>
                <a:lnTo>
                  <a:pt x="16" y="527"/>
                </a:lnTo>
                <a:lnTo>
                  <a:pt x="12" y="539"/>
                </a:lnTo>
                <a:lnTo>
                  <a:pt x="7" y="551"/>
                </a:lnTo>
                <a:lnTo>
                  <a:pt x="5" y="563"/>
                </a:lnTo>
                <a:lnTo>
                  <a:pt x="1" y="582"/>
                </a:lnTo>
                <a:lnTo>
                  <a:pt x="0" y="589"/>
                </a:lnTo>
                <a:lnTo>
                  <a:pt x="9" y="599"/>
                </a:lnTo>
                <a:lnTo>
                  <a:pt x="9" y="798"/>
                </a:lnTo>
                <a:lnTo>
                  <a:pt x="9" y="798"/>
                </a:lnTo>
                <a:lnTo>
                  <a:pt x="13" y="802"/>
                </a:lnTo>
                <a:lnTo>
                  <a:pt x="19" y="807"/>
                </a:lnTo>
                <a:lnTo>
                  <a:pt x="27" y="811"/>
                </a:lnTo>
                <a:lnTo>
                  <a:pt x="38" y="817"/>
                </a:lnTo>
                <a:lnTo>
                  <a:pt x="52" y="823"/>
                </a:lnTo>
                <a:lnTo>
                  <a:pt x="69" y="828"/>
                </a:lnTo>
                <a:lnTo>
                  <a:pt x="90" y="831"/>
                </a:lnTo>
                <a:lnTo>
                  <a:pt x="90" y="831"/>
                </a:lnTo>
                <a:lnTo>
                  <a:pt x="111" y="833"/>
                </a:lnTo>
                <a:lnTo>
                  <a:pt x="130" y="833"/>
                </a:lnTo>
                <a:lnTo>
                  <a:pt x="147" y="830"/>
                </a:lnTo>
                <a:lnTo>
                  <a:pt x="160" y="828"/>
                </a:lnTo>
                <a:lnTo>
                  <a:pt x="171" y="824"/>
                </a:lnTo>
                <a:lnTo>
                  <a:pt x="179" y="821"/>
                </a:lnTo>
                <a:lnTo>
                  <a:pt x="185" y="817"/>
                </a:lnTo>
                <a:lnTo>
                  <a:pt x="223" y="679"/>
                </a:lnTo>
                <a:lnTo>
                  <a:pt x="237" y="736"/>
                </a:lnTo>
                <a:lnTo>
                  <a:pt x="237" y="736"/>
                </a:lnTo>
                <a:lnTo>
                  <a:pt x="244" y="761"/>
                </a:lnTo>
                <a:lnTo>
                  <a:pt x="252" y="793"/>
                </a:lnTo>
                <a:lnTo>
                  <a:pt x="252" y="793"/>
                </a:lnTo>
                <a:lnTo>
                  <a:pt x="255" y="811"/>
                </a:lnTo>
                <a:lnTo>
                  <a:pt x="256" y="821"/>
                </a:lnTo>
                <a:lnTo>
                  <a:pt x="256" y="827"/>
                </a:lnTo>
                <a:lnTo>
                  <a:pt x="256" y="827"/>
                </a:lnTo>
                <a:lnTo>
                  <a:pt x="256" y="846"/>
                </a:lnTo>
                <a:lnTo>
                  <a:pt x="256" y="886"/>
                </a:lnTo>
                <a:lnTo>
                  <a:pt x="256" y="955"/>
                </a:lnTo>
                <a:lnTo>
                  <a:pt x="256" y="955"/>
                </a:lnTo>
                <a:lnTo>
                  <a:pt x="255" y="975"/>
                </a:lnTo>
                <a:lnTo>
                  <a:pt x="255" y="986"/>
                </a:lnTo>
                <a:lnTo>
                  <a:pt x="256" y="1003"/>
                </a:lnTo>
                <a:lnTo>
                  <a:pt x="256" y="1003"/>
                </a:lnTo>
                <a:lnTo>
                  <a:pt x="266" y="1150"/>
                </a:lnTo>
                <a:lnTo>
                  <a:pt x="269" y="1239"/>
                </a:lnTo>
                <a:lnTo>
                  <a:pt x="271" y="1270"/>
                </a:lnTo>
                <a:lnTo>
                  <a:pt x="271" y="1283"/>
                </a:lnTo>
                <a:lnTo>
                  <a:pt x="271" y="1283"/>
                </a:lnTo>
                <a:lnTo>
                  <a:pt x="271" y="1288"/>
                </a:lnTo>
                <a:lnTo>
                  <a:pt x="271" y="1294"/>
                </a:lnTo>
                <a:lnTo>
                  <a:pt x="274" y="1308"/>
                </a:lnTo>
                <a:lnTo>
                  <a:pt x="280" y="1326"/>
                </a:lnTo>
                <a:lnTo>
                  <a:pt x="290" y="1345"/>
                </a:lnTo>
                <a:lnTo>
                  <a:pt x="290" y="1345"/>
                </a:lnTo>
                <a:lnTo>
                  <a:pt x="290" y="1349"/>
                </a:lnTo>
                <a:lnTo>
                  <a:pt x="288" y="1361"/>
                </a:lnTo>
                <a:lnTo>
                  <a:pt x="290" y="1373"/>
                </a:lnTo>
                <a:lnTo>
                  <a:pt x="292" y="1379"/>
                </a:lnTo>
                <a:lnTo>
                  <a:pt x="294" y="1383"/>
                </a:lnTo>
                <a:lnTo>
                  <a:pt x="294" y="1383"/>
                </a:lnTo>
                <a:lnTo>
                  <a:pt x="300" y="1385"/>
                </a:lnTo>
                <a:lnTo>
                  <a:pt x="310" y="1387"/>
                </a:lnTo>
                <a:lnTo>
                  <a:pt x="322" y="1389"/>
                </a:lnTo>
                <a:lnTo>
                  <a:pt x="335" y="1389"/>
                </a:lnTo>
                <a:lnTo>
                  <a:pt x="348" y="1389"/>
                </a:lnTo>
                <a:lnTo>
                  <a:pt x="360" y="1387"/>
                </a:lnTo>
                <a:lnTo>
                  <a:pt x="369" y="1386"/>
                </a:lnTo>
                <a:lnTo>
                  <a:pt x="373" y="1384"/>
                </a:lnTo>
                <a:lnTo>
                  <a:pt x="375" y="1383"/>
                </a:lnTo>
                <a:lnTo>
                  <a:pt x="375" y="1383"/>
                </a:lnTo>
                <a:lnTo>
                  <a:pt x="377" y="1378"/>
                </a:lnTo>
                <a:lnTo>
                  <a:pt x="379" y="1371"/>
                </a:lnTo>
                <a:lnTo>
                  <a:pt x="379" y="1363"/>
                </a:lnTo>
                <a:lnTo>
                  <a:pt x="379" y="1353"/>
                </a:lnTo>
                <a:lnTo>
                  <a:pt x="376" y="1338"/>
                </a:lnTo>
                <a:lnTo>
                  <a:pt x="375" y="1330"/>
                </a:lnTo>
                <a:lnTo>
                  <a:pt x="375" y="1330"/>
                </a:lnTo>
                <a:lnTo>
                  <a:pt x="376" y="1330"/>
                </a:lnTo>
                <a:lnTo>
                  <a:pt x="380" y="1330"/>
                </a:lnTo>
                <a:lnTo>
                  <a:pt x="381" y="1329"/>
                </a:lnTo>
                <a:lnTo>
                  <a:pt x="382" y="1327"/>
                </a:lnTo>
                <a:lnTo>
                  <a:pt x="383" y="1325"/>
                </a:lnTo>
                <a:lnTo>
                  <a:pt x="385" y="1321"/>
                </a:lnTo>
                <a:lnTo>
                  <a:pt x="385" y="1321"/>
                </a:lnTo>
                <a:lnTo>
                  <a:pt x="385" y="1314"/>
                </a:lnTo>
                <a:lnTo>
                  <a:pt x="383" y="1301"/>
                </a:lnTo>
                <a:lnTo>
                  <a:pt x="379" y="1269"/>
                </a:lnTo>
                <a:lnTo>
                  <a:pt x="374" y="1238"/>
                </a:lnTo>
                <a:lnTo>
                  <a:pt x="370" y="1221"/>
                </a:lnTo>
                <a:lnTo>
                  <a:pt x="370" y="1221"/>
                </a:lnTo>
                <a:lnTo>
                  <a:pt x="369" y="1210"/>
                </a:lnTo>
                <a:lnTo>
                  <a:pt x="369" y="1188"/>
                </a:lnTo>
                <a:lnTo>
                  <a:pt x="370" y="1121"/>
                </a:lnTo>
                <a:lnTo>
                  <a:pt x="373" y="1054"/>
                </a:lnTo>
                <a:lnTo>
                  <a:pt x="374" y="1029"/>
                </a:lnTo>
                <a:lnTo>
                  <a:pt x="375" y="1017"/>
                </a:lnTo>
                <a:lnTo>
                  <a:pt x="375" y="1017"/>
                </a:lnTo>
                <a:lnTo>
                  <a:pt x="381" y="981"/>
                </a:lnTo>
                <a:lnTo>
                  <a:pt x="391" y="915"/>
                </a:lnTo>
                <a:lnTo>
                  <a:pt x="404" y="822"/>
                </a:lnTo>
                <a:lnTo>
                  <a:pt x="404" y="822"/>
                </a:lnTo>
                <a:lnTo>
                  <a:pt x="413" y="859"/>
                </a:lnTo>
                <a:lnTo>
                  <a:pt x="420" y="888"/>
                </a:lnTo>
                <a:lnTo>
                  <a:pt x="421" y="899"/>
                </a:lnTo>
                <a:lnTo>
                  <a:pt x="423" y="907"/>
                </a:lnTo>
                <a:lnTo>
                  <a:pt x="423" y="907"/>
                </a:lnTo>
                <a:lnTo>
                  <a:pt x="425" y="927"/>
                </a:lnTo>
                <a:lnTo>
                  <a:pt x="430" y="955"/>
                </a:lnTo>
                <a:lnTo>
                  <a:pt x="434" y="984"/>
                </a:lnTo>
                <a:lnTo>
                  <a:pt x="437" y="1003"/>
                </a:lnTo>
                <a:lnTo>
                  <a:pt x="437" y="1003"/>
                </a:lnTo>
                <a:lnTo>
                  <a:pt x="438" y="1017"/>
                </a:lnTo>
                <a:lnTo>
                  <a:pt x="439" y="1035"/>
                </a:lnTo>
                <a:lnTo>
                  <a:pt x="439" y="1054"/>
                </a:lnTo>
                <a:lnTo>
                  <a:pt x="438" y="1064"/>
                </a:lnTo>
                <a:lnTo>
                  <a:pt x="437" y="1074"/>
                </a:lnTo>
                <a:lnTo>
                  <a:pt x="437" y="1074"/>
                </a:lnTo>
                <a:lnTo>
                  <a:pt x="436" y="1090"/>
                </a:lnTo>
                <a:lnTo>
                  <a:pt x="436" y="1117"/>
                </a:lnTo>
                <a:lnTo>
                  <a:pt x="437" y="1183"/>
                </a:lnTo>
                <a:lnTo>
                  <a:pt x="442" y="1273"/>
                </a:lnTo>
                <a:lnTo>
                  <a:pt x="451" y="1273"/>
                </a:lnTo>
                <a:lnTo>
                  <a:pt x="451" y="1273"/>
                </a:lnTo>
                <a:lnTo>
                  <a:pt x="451" y="1288"/>
                </a:lnTo>
                <a:lnTo>
                  <a:pt x="451" y="1298"/>
                </a:lnTo>
                <a:lnTo>
                  <a:pt x="451" y="1307"/>
                </a:lnTo>
                <a:lnTo>
                  <a:pt x="451" y="1307"/>
                </a:lnTo>
                <a:lnTo>
                  <a:pt x="451" y="1313"/>
                </a:lnTo>
                <a:lnTo>
                  <a:pt x="452" y="1317"/>
                </a:lnTo>
                <a:lnTo>
                  <a:pt x="453" y="1320"/>
                </a:lnTo>
                <a:lnTo>
                  <a:pt x="457" y="1322"/>
                </a:lnTo>
                <a:lnTo>
                  <a:pt x="461" y="1325"/>
                </a:lnTo>
                <a:lnTo>
                  <a:pt x="465" y="1326"/>
                </a:lnTo>
                <a:lnTo>
                  <a:pt x="465" y="1326"/>
                </a:lnTo>
                <a:lnTo>
                  <a:pt x="472" y="1327"/>
                </a:lnTo>
                <a:lnTo>
                  <a:pt x="483" y="1326"/>
                </a:lnTo>
                <a:lnTo>
                  <a:pt x="507" y="1322"/>
                </a:lnTo>
                <a:lnTo>
                  <a:pt x="529" y="1319"/>
                </a:lnTo>
                <a:lnTo>
                  <a:pt x="541" y="1316"/>
                </a:lnTo>
                <a:lnTo>
                  <a:pt x="541" y="1316"/>
                </a:lnTo>
                <a:lnTo>
                  <a:pt x="551" y="1311"/>
                </a:lnTo>
                <a:lnTo>
                  <a:pt x="566" y="1301"/>
                </a:lnTo>
                <a:lnTo>
                  <a:pt x="575" y="1295"/>
                </a:lnTo>
                <a:lnTo>
                  <a:pt x="582" y="1289"/>
                </a:lnTo>
                <a:lnTo>
                  <a:pt x="587" y="1283"/>
                </a:lnTo>
                <a:lnTo>
                  <a:pt x="589" y="1278"/>
                </a:lnTo>
                <a:lnTo>
                  <a:pt x="589" y="1278"/>
                </a:lnTo>
                <a:lnTo>
                  <a:pt x="590" y="1273"/>
                </a:lnTo>
                <a:lnTo>
                  <a:pt x="591" y="1270"/>
                </a:lnTo>
                <a:lnTo>
                  <a:pt x="596" y="1263"/>
                </a:lnTo>
                <a:lnTo>
                  <a:pt x="597" y="1259"/>
                </a:lnTo>
                <a:lnTo>
                  <a:pt x="597" y="1256"/>
                </a:lnTo>
                <a:lnTo>
                  <a:pt x="596" y="1253"/>
                </a:lnTo>
                <a:lnTo>
                  <a:pt x="594" y="1250"/>
                </a:lnTo>
                <a:lnTo>
                  <a:pt x="594" y="1250"/>
                </a:lnTo>
                <a:lnTo>
                  <a:pt x="589" y="1246"/>
                </a:lnTo>
                <a:lnTo>
                  <a:pt x="582" y="1244"/>
                </a:lnTo>
                <a:lnTo>
                  <a:pt x="566" y="1239"/>
                </a:lnTo>
                <a:lnTo>
                  <a:pt x="546" y="1235"/>
                </a:lnTo>
                <a:lnTo>
                  <a:pt x="546" y="1235"/>
                </a:lnTo>
                <a:lnTo>
                  <a:pt x="544" y="1113"/>
                </a:lnTo>
                <a:lnTo>
                  <a:pt x="541" y="1026"/>
                </a:lnTo>
                <a:lnTo>
                  <a:pt x="541" y="984"/>
                </a:lnTo>
                <a:lnTo>
                  <a:pt x="541" y="984"/>
                </a:lnTo>
                <a:lnTo>
                  <a:pt x="544" y="936"/>
                </a:lnTo>
                <a:lnTo>
                  <a:pt x="545" y="906"/>
                </a:lnTo>
                <a:lnTo>
                  <a:pt x="546" y="888"/>
                </a:lnTo>
                <a:lnTo>
                  <a:pt x="546" y="888"/>
                </a:lnTo>
                <a:lnTo>
                  <a:pt x="554" y="835"/>
                </a:lnTo>
                <a:lnTo>
                  <a:pt x="560" y="784"/>
                </a:lnTo>
                <a:lnTo>
                  <a:pt x="560" y="684"/>
                </a:lnTo>
                <a:lnTo>
                  <a:pt x="579" y="698"/>
                </a:lnTo>
                <a:lnTo>
                  <a:pt x="579" y="698"/>
                </a:lnTo>
                <a:lnTo>
                  <a:pt x="576" y="726"/>
                </a:lnTo>
                <a:lnTo>
                  <a:pt x="575" y="747"/>
                </a:lnTo>
                <a:lnTo>
                  <a:pt x="575" y="755"/>
                </a:lnTo>
                <a:lnTo>
                  <a:pt x="575" y="760"/>
                </a:lnTo>
                <a:lnTo>
                  <a:pt x="575" y="760"/>
                </a:lnTo>
                <a:lnTo>
                  <a:pt x="578" y="766"/>
                </a:lnTo>
                <a:lnTo>
                  <a:pt x="583" y="773"/>
                </a:lnTo>
                <a:lnTo>
                  <a:pt x="589" y="779"/>
                </a:lnTo>
                <a:lnTo>
                  <a:pt x="598" y="798"/>
                </a:lnTo>
                <a:lnTo>
                  <a:pt x="665" y="1012"/>
                </a:lnTo>
                <a:lnTo>
                  <a:pt x="646" y="1012"/>
                </a:lnTo>
                <a:lnTo>
                  <a:pt x="651" y="1031"/>
                </a:lnTo>
                <a:lnTo>
                  <a:pt x="594" y="1031"/>
                </a:lnTo>
                <a:lnTo>
                  <a:pt x="594" y="1055"/>
                </a:lnTo>
                <a:lnTo>
                  <a:pt x="594" y="1055"/>
                </a:lnTo>
                <a:lnTo>
                  <a:pt x="579" y="1169"/>
                </a:lnTo>
                <a:lnTo>
                  <a:pt x="579" y="1169"/>
                </a:lnTo>
                <a:lnTo>
                  <a:pt x="579" y="1183"/>
                </a:lnTo>
                <a:lnTo>
                  <a:pt x="582" y="1202"/>
                </a:lnTo>
                <a:lnTo>
                  <a:pt x="584" y="1226"/>
                </a:lnTo>
                <a:lnTo>
                  <a:pt x="613" y="1216"/>
                </a:lnTo>
                <a:lnTo>
                  <a:pt x="613" y="1216"/>
                </a:lnTo>
                <a:lnTo>
                  <a:pt x="617" y="1220"/>
                </a:lnTo>
                <a:lnTo>
                  <a:pt x="621" y="1221"/>
                </a:lnTo>
                <a:lnTo>
                  <a:pt x="622" y="1221"/>
                </a:lnTo>
                <a:lnTo>
                  <a:pt x="622" y="1221"/>
                </a:lnTo>
                <a:lnTo>
                  <a:pt x="622" y="1221"/>
                </a:lnTo>
                <a:lnTo>
                  <a:pt x="625" y="1219"/>
                </a:lnTo>
                <a:lnTo>
                  <a:pt x="629" y="1218"/>
                </a:lnTo>
                <a:lnTo>
                  <a:pt x="635" y="1216"/>
                </a:lnTo>
                <a:lnTo>
                  <a:pt x="641" y="1216"/>
                </a:lnTo>
                <a:lnTo>
                  <a:pt x="641" y="1216"/>
                </a:lnTo>
                <a:lnTo>
                  <a:pt x="647" y="1216"/>
                </a:lnTo>
                <a:lnTo>
                  <a:pt x="654" y="1214"/>
                </a:lnTo>
                <a:lnTo>
                  <a:pt x="660" y="1212"/>
                </a:lnTo>
                <a:lnTo>
                  <a:pt x="665" y="1212"/>
                </a:lnTo>
                <a:lnTo>
                  <a:pt x="665" y="1212"/>
                </a:lnTo>
                <a:lnTo>
                  <a:pt x="666" y="1213"/>
                </a:lnTo>
                <a:lnTo>
                  <a:pt x="667" y="1214"/>
                </a:lnTo>
                <a:lnTo>
                  <a:pt x="670" y="1215"/>
                </a:lnTo>
                <a:lnTo>
                  <a:pt x="674" y="1216"/>
                </a:lnTo>
                <a:lnTo>
                  <a:pt x="674" y="1216"/>
                </a:lnTo>
                <a:lnTo>
                  <a:pt x="687" y="1219"/>
                </a:lnTo>
                <a:lnTo>
                  <a:pt x="693" y="1221"/>
                </a:lnTo>
                <a:lnTo>
                  <a:pt x="698" y="1221"/>
                </a:lnTo>
                <a:lnTo>
                  <a:pt x="698" y="1221"/>
                </a:lnTo>
                <a:lnTo>
                  <a:pt x="702" y="1222"/>
                </a:lnTo>
                <a:lnTo>
                  <a:pt x="703" y="1224"/>
                </a:lnTo>
                <a:lnTo>
                  <a:pt x="706" y="1226"/>
                </a:lnTo>
                <a:lnTo>
                  <a:pt x="712" y="1226"/>
                </a:lnTo>
                <a:lnTo>
                  <a:pt x="712" y="1226"/>
                </a:lnTo>
                <a:lnTo>
                  <a:pt x="721" y="1225"/>
                </a:lnTo>
                <a:lnTo>
                  <a:pt x="727" y="1224"/>
                </a:lnTo>
                <a:lnTo>
                  <a:pt x="731" y="1221"/>
                </a:lnTo>
                <a:lnTo>
                  <a:pt x="736" y="1221"/>
                </a:lnTo>
                <a:lnTo>
                  <a:pt x="736" y="1221"/>
                </a:lnTo>
                <a:lnTo>
                  <a:pt x="750" y="1220"/>
                </a:lnTo>
                <a:lnTo>
                  <a:pt x="759" y="1218"/>
                </a:lnTo>
                <a:lnTo>
                  <a:pt x="765" y="1216"/>
                </a:lnTo>
                <a:lnTo>
                  <a:pt x="765" y="1216"/>
                </a:lnTo>
                <a:lnTo>
                  <a:pt x="769" y="1215"/>
                </a:lnTo>
                <a:lnTo>
                  <a:pt x="775" y="1215"/>
                </a:lnTo>
                <a:lnTo>
                  <a:pt x="784" y="1216"/>
                </a:lnTo>
                <a:lnTo>
                  <a:pt x="784" y="1216"/>
                </a:lnTo>
                <a:lnTo>
                  <a:pt x="787" y="1218"/>
                </a:lnTo>
                <a:lnTo>
                  <a:pt x="793" y="1218"/>
                </a:lnTo>
                <a:lnTo>
                  <a:pt x="799" y="1216"/>
                </a:lnTo>
                <a:lnTo>
                  <a:pt x="801" y="1214"/>
                </a:lnTo>
                <a:lnTo>
                  <a:pt x="803" y="1212"/>
                </a:lnTo>
                <a:lnTo>
                  <a:pt x="803" y="1212"/>
                </a:lnTo>
                <a:lnTo>
                  <a:pt x="803" y="1205"/>
                </a:lnTo>
                <a:lnTo>
                  <a:pt x="803" y="1191"/>
                </a:lnTo>
                <a:lnTo>
                  <a:pt x="798" y="1153"/>
                </a:lnTo>
                <a:lnTo>
                  <a:pt x="788" y="1093"/>
                </a:lnTo>
                <a:lnTo>
                  <a:pt x="788" y="1093"/>
                </a:lnTo>
                <a:lnTo>
                  <a:pt x="788" y="1079"/>
                </a:lnTo>
                <a:lnTo>
                  <a:pt x="788" y="1060"/>
                </a:lnTo>
                <a:lnTo>
                  <a:pt x="788" y="1036"/>
                </a:lnTo>
                <a:lnTo>
                  <a:pt x="736" y="1036"/>
                </a:lnTo>
                <a:lnTo>
                  <a:pt x="736" y="1036"/>
                </a:lnTo>
                <a:lnTo>
                  <a:pt x="733" y="1032"/>
                </a:lnTo>
                <a:lnTo>
                  <a:pt x="728" y="1024"/>
                </a:lnTo>
                <a:lnTo>
                  <a:pt x="722" y="1012"/>
                </a:lnTo>
                <a:lnTo>
                  <a:pt x="722" y="1012"/>
                </a:lnTo>
                <a:lnTo>
                  <a:pt x="712" y="1016"/>
                </a:lnTo>
                <a:lnTo>
                  <a:pt x="706" y="1017"/>
                </a:lnTo>
                <a:lnTo>
                  <a:pt x="704" y="1017"/>
                </a:lnTo>
                <a:lnTo>
                  <a:pt x="703" y="1017"/>
                </a:lnTo>
                <a:lnTo>
                  <a:pt x="703" y="1017"/>
                </a:lnTo>
                <a:lnTo>
                  <a:pt x="665" y="909"/>
                </a:lnTo>
                <a:lnTo>
                  <a:pt x="627" y="803"/>
                </a:lnTo>
                <a:lnTo>
                  <a:pt x="627" y="803"/>
                </a:lnTo>
                <a:lnTo>
                  <a:pt x="633" y="796"/>
                </a:lnTo>
                <a:lnTo>
                  <a:pt x="636" y="786"/>
                </a:lnTo>
                <a:lnTo>
                  <a:pt x="641" y="774"/>
                </a:lnTo>
                <a:lnTo>
                  <a:pt x="641" y="774"/>
                </a:lnTo>
                <a:lnTo>
                  <a:pt x="642" y="767"/>
                </a:lnTo>
                <a:lnTo>
                  <a:pt x="641" y="758"/>
                </a:lnTo>
                <a:lnTo>
                  <a:pt x="639" y="739"/>
                </a:lnTo>
                <a:lnTo>
                  <a:pt x="634" y="723"/>
                </a:lnTo>
                <a:lnTo>
                  <a:pt x="632" y="717"/>
                </a:lnTo>
                <a:lnTo>
                  <a:pt x="632" y="703"/>
                </a:lnTo>
                <a:lnTo>
                  <a:pt x="655" y="679"/>
                </a:lnTo>
                <a:lnTo>
                  <a:pt x="655" y="679"/>
                </a:lnTo>
                <a:lnTo>
                  <a:pt x="655" y="666"/>
                </a:lnTo>
                <a:lnTo>
                  <a:pt x="655" y="657"/>
                </a:lnTo>
                <a:lnTo>
                  <a:pt x="655" y="651"/>
                </a:lnTo>
                <a:lnTo>
                  <a:pt x="655" y="651"/>
                </a:lnTo>
                <a:lnTo>
                  <a:pt x="655" y="644"/>
                </a:lnTo>
                <a:lnTo>
                  <a:pt x="653" y="632"/>
                </a:lnTo>
                <a:lnTo>
                  <a:pt x="652" y="615"/>
                </a:lnTo>
                <a:lnTo>
                  <a:pt x="651" y="599"/>
                </a:lnTo>
                <a:lnTo>
                  <a:pt x="651" y="599"/>
                </a:lnTo>
                <a:lnTo>
                  <a:pt x="652" y="586"/>
                </a:lnTo>
                <a:lnTo>
                  <a:pt x="653" y="576"/>
                </a:lnTo>
                <a:lnTo>
                  <a:pt x="653" y="572"/>
                </a:lnTo>
                <a:lnTo>
                  <a:pt x="652" y="567"/>
                </a:lnTo>
                <a:lnTo>
                  <a:pt x="649" y="561"/>
                </a:lnTo>
                <a:lnTo>
                  <a:pt x="646" y="551"/>
                </a:lnTo>
                <a:lnTo>
                  <a:pt x="646" y="551"/>
                </a:lnTo>
                <a:lnTo>
                  <a:pt x="641" y="540"/>
                </a:lnTo>
                <a:lnTo>
                  <a:pt x="638" y="530"/>
                </a:lnTo>
                <a:lnTo>
                  <a:pt x="633" y="511"/>
                </a:lnTo>
                <a:lnTo>
                  <a:pt x="627" y="485"/>
                </a:lnTo>
                <a:lnTo>
                  <a:pt x="627" y="485"/>
                </a:lnTo>
                <a:lnTo>
                  <a:pt x="626" y="474"/>
                </a:lnTo>
                <a:lnTo>
                  <a:pt x="626" y="456"/>
                </a:lnTo>
                <a:lnTo>
                  <a:pt x="627" y="418"/>
                </a:lnTo>
                <a:lnTo>
                  <a:pt x="627" y="418"/>
                </a:lnTo>
                <a:lnTo>
                  <a:pt x="626" y="408"/>
                </a:lnTo>
                <a:lnTo>
                  <a:pt x="622" y="395"/>
                </a:lnTo>
                <a:lnTo>
                  <a:pt x="611" y="365"/>
                </a:lnTo>
                <a:lnTo>
                  <a:pt x="600" y="336"/>
                </a:lnTo>
                <a:lnTo>
                  <a:pt x="596" y="325"/>
                </a:lnTo>
                <a:lnTo>
                  <a:pt x="594" y="318"/>
                </a:lnTo>
                <a:lnTo>
                  <a:pt x="594" y="318"/>
                </a:lnTo>
                <a:lnTo>
                  <a:pt x="594" y="307"/>
                </a:lnTo>
                <a:lnTo>
                  <a:pt x="594" y="294"/>
                </a:lnTo>
                <a:lnTo>
                  <a:pt x="592" y="281"/>
                </a:lnTo>
                <a:lnTo>
                  <a:pt x="591" y="275"/>
                </a:lnTo>
                <a:lnTo>
                  <a:pt x="589" y="271"/>
                </a:lnTo>
                <a:lnTo>
                  <a:pt x="589" y="271"/>
                </a:lnTo>
                <a:lnTo>
                  <a:pt x="585" y="266"/>
                </a:lnTo>
                <a:lnTo>
                  <a:pt x="578" y="261"/>
                </a:lnTo>
                <a:lnTo>
                  <a:pt x="560" y="249"/>
                </a:lnTo>
                <a:lnTo>
                  <a:pt x="532" y="233"/>
                </a:lnTo>
                <a:lnTo>
                  <a:pt x="532" y="233"/>
                </a:lnTo>
                <a:lnTo>
                  <a:pt x="493" y="202"/>
                </a:lnTo>
                <a:lnTo>
                  <a:pt x="461" y="176"/>
                </a:lnTo>
                <a:lnTo>
                  <a:pt x="456" y="161"/>
                </a:lnTo>
                <a:lnTo>
                  <a:pt x="456" y="161"/>
                </a:lnTo>
                <a:lnTo>
                  <a:pt x="457" y="161"/>
                </a:lnTo>
                <a:lnTo>
                  <a:pt x="462" y="159"/>
                </a:lnTo>
                <a:lnTo>
                  <a:pt x="464" y="157"/>
                </a:lnTo>
                <a:lnTo>
                  <a:pt x="467" y="153"/>
                </a:lnTo>
                <a:lnTo>
                  <a:pt x="469" y="148"/>
                </a:lnTo>
                <a:lnTo>
                  <a:pt x="470" y="142"/>
                </a:lnTo>
                <a:lnTo>
                  <a:pt x="470" y="142"/>
                </a:lnTo>
                <a:lnTo>
                  <a:pt x="472" y="123"/>
                </a:lnTo>
                <a:lnTo>
                  <a:pt x="472" y="98"/>
                </a:lnTo>
                <a:lnTo>
                  <a:pt x="472" y="73"/>
                </a:lnTo>
                <a:lnTo>
                  <a:pt x="470" y="57"/>
                </a:lnTo>
                <a:lnTo>
                  <a:pt x="470" y="57"/>
                </a:lnTo>
                <a:lnTo>
                  <a:pt x="468" y="51"/>
                </a:lnTo>
                <a:lnTo>
                  <a:pt x="465" y="45"/>
                </a:lnTo>
                <a:lnTo>
                  <a:pt x="455" y="32"/>
                </a:lnTo>
                <a:lnTo>
                  <a:pt x="442" y="20"/>
                </a:lnTo>
                <a:lnTo>
                  <a:pt x="434" y="14"/>
                </a:lnTo>
                <a:lnTo>
                  <a:pt x="427" y="9"/>
                </a:lnTo>
                <a:lnTo>
                  <a:pt x="427" y="9"/>
                </a:lnTo>
                <a:lnTo>
                  <a:pt x="420" y="6"/>
                </a:lnTo>
                <a:lnTo>
                  <a:pt x="413" y="3"/>
                </a:lnTo>
                <a:lnTo>
                  <a:pt x="401" y="0"/>
                </a:lnTo>
                <a:lnTo>
                  <a:pt x="391" y="0"/>
                </a:lnTo>
                <a:lnTo>
                  <a:pt x="385" y="0"/>
                </a:lnTo>
                <a:lnTo>
                  <a:pt x="385" y="0"/>
                </a:lnTo>
                <a:lnTo>
                  <a:pt x="382" y="1"/>
                </a:lnTo>
                <a:lnTo>
                  <a:pt x="379" y="2"/>
                </a:lnTo>
                <a:lnTo>
                  <a:pt x="370" y="7"/>
                </a:lnTo>
                <a:lnTo>
                  <a:pt x="361" y="14"/>
                </a:lnTo>
                <a:lnTo>
                  <a:pt x="361" y="14"/>
                </a:lnTo>
                <a:close/>
                <a:moveTo>
                  <a:pt x="109" y="475"/>
                </a:moveTo>
                <a:lnTo>
                  <a:pt x="109" y="475"/>
                </a:lnTo>
                <a:lnTo>
                  <a:pt x="113" y="489"/>
                </a:lnTo>
                <a:lnTo>
                  <a:pt x="119" y="508"/>
                </a:lnTo>
                <a:lnTo>
                  <a:pt x="119" y="508"/>
                </a:lnTo>
                <a:lnTo>
                  <a:pt x="121" y="512"/>
                </a:lnTo>
                <a:lnTo>
                  <a:pt x="124" y="517"/>
                </a:lnTo>
                <a:lnTo>
                  <a:pt x="129" y="521"/>
                </a:lnTo>
                <a:lnTo>
                  <a:pt x="133" y="527"/>
                </a:lnTo>
                <a:lnTo>
                  <a:pt x="133" y="527"/>
                </a:lnTo>
                <a:lnTo>
                  <a:pt x="135" y="531"/>
                </a:lnTo>
                <a:lnTo>
                  <a:pt x="139" y="534"/>
                </a:lnTo>
                <a:lnTo>
                  <a:pt x="149" y="542"/>
                </a:lnTo>
                <a:lnTo>
                  <a:pt x="166" y="551"/>
                </a:lnTo>
                <a:lnTo>
                  <a:pt x="166" y="551"/>
                </a:lnTo>
                <a:lnTo>
                  <a:pt x="185" y="561"/>
                </a:lnTo>
                <a:lnTo>
                  <a:pt x="185" y="575"/>
                </a:lnTo>
                <a:lnTo>
                  <a:pt x="157" y="575"/>
                </a:lnTo>
                <a:lnTo>
                  <a:pt x="157" y="575"/>
                </a:lnTo>
                <a:lnTo>
                  <a:pt x="148" y="569"/>
                </a:lnTo>
                <a:lnTo>
                  <a:pt x="141" y="563"/>
                </a:lnTo>
                <a:lnTo>
                  <a:pt x="133" y="556"/>
                </a:lnTo>
                <a:lnTo>
                  <a:pt x="133" y="556"/>
                </a:lnTo>
                <a:lnTo>
                  <a:pt x="130" y="552"/>
                </a:lnTo>
                <a:lnTo>
                  <a:pt x="128" y="549"/>
                </a:lnTo>
                <a:lnTo>
                  <a:pt x="126" y="544"/>
                </a:lnTo>
                <a:lnTo>
                  <a:pt x="126" y="543"/>
                </a:lnTo>
                <a:lnTo>
                  <a:pt x="123" y="542"/>
                </a:lnTo>
                <a:lnTo>
                  <a:pt x="122" y="540"/>
                </a:lnTo>
                <a:lnTo>
                  <a:pt x="119" y="542"/>
                </a:lnTo>
                <a:lnTo>
                  <a:pt x="119" y="542"/>
                </a:lnTo>
                <a:lnTo>
                  <a:pt x="108" y="545"/>
                </a:lnTo>
                <a:lnTo>
                  <a:pt x="105" y="547"/>
                </a:lnTo>
                <a:lnTo>
                  <a:pt x="104" y="551"/>
                </a:lnTo>
                <a:lnTo>
                  <a:pt x="104" y="551"/>
                </a:lnTo>
                <a:lnTo>
                  <a:pt x="103" y="553"/>
                </a:lnTo>
                <a:lnTo>
                  <a:pt x="102" y="555"/>
                </a:lnTo>
                <a:lnTo>
                  <a:pt x="95" y="551"/>
                </a:lnTo>
                <a:lnTo>
                  <a:pt x="95" y="551"/>
                </a:lnTo>
                <a:lnTo>
                  <a:pt x="88" y="547"/>
                </a:lnTo>
                <a:lnTo>
                  <a:pt x="84" y="546"/>
                </a:lnTo>
                <a:lnTo>
                  <a:pt x="81" y="546"/>
                </a:lnTo>
                <a:lnTo>
                  <a:pt x="81" y="546"/>
                </a:lnTo>
                <a:lnTo>
                  <a:pt x="77" y="546"/>
                </a:lnTo>
                <a:lnTo>
                  <a:pt x="75" y="549"/>
                </a:lnTo>
                <a:lnTo>
                  <a:pt x="71" y="551"/>
                </a:lnTo>
                <a:lnTo>
                  <a:pt x="71" y="551"/>
                </a:lnTo>
                <a:lnTo>
                  <a:pt x="69" y="553"/>
                </a:lnTo>
                <a:lnTo>
                  <a:pt x="66" y="558"/>
                </a:lnTo>
                <a:lnTo>
                  <a:pt x="64" y="563"/>
                </a:lnTo>
                <a:lnTo>
                  <a:pt x="62" y="565"/>
                </a:lnTo>
                <a:lnTo>
                  <a:pt x="62" y="565"/>
                </a:lnTo>
                <a:lnTo>
                  <a:pt x="52" y="569"/>
                </a:lnTo>
                <a:lnTo>
                  <a:pt x="46" y="572"/>
                </a:lnTo>
                <a:lnTo>
                  <a:pt x="43" y="575"/>
                </a:lnTo>
                <a:lnTo>
                  <a:pt x="43" y="575"/>
                </a:lnTo>
                <a:lnTo>
                  <a:pt x="40" y="576"/>
                </a:lnTo>
                <a:lnTo>
                  <a:pt x="37" y="576"/>
                </a:lnTo>
                <a:lnTo>
                  <a:pt x="27" y="576"/>
                </a:lnTo>
                <a:lnTo>
                  <a:pt x="14" y="575"/>
                </a:lnTo>
                <a:lnTo>
                  <a:pt x="14" y="575"/>
                </a:lnTo>
                <a:lnTo>
                  <a:pt x="15" y="569"/>
                </a:lnTo>
                <a:lnTo>
                  <a:pt x="18" y="563"/>
                </a:lnTo>
                <a:lnTo>
                  <a:pt x="21" y="555"/>
                </a:lnTo>
                <a:lnTo>
                  <a:pt x="26" y="544"/>
                </a:lnTo>
                <a:lnTo>
                  <a:pt x="34" y="532"/>
                </a:lnTo>
                <a:lnTo>
                  <a:pt x="44" y="518"/>
                </a:lnTo>
                <a:lnTo>
                  <a:pt x="57" y="504"/>
                </a:lnTo>
                <a:lnTo>
                  <a:pt x="57" y="504"/>
                </a:lnTo>
                <a:lnTo>
                  <a:pt x="65" y="496"/>
                </a:lnTo>
                <a:lnTo>
                  <a:pt x="73" y="489"/>
                </a:lnTo>
                <a:lnTo>
                  <a:pt x="83" y="485"/>
                </a:lnTo>
                <a:lnTo>
                  <a:pt x="91" y="481"/>
                </a:lnTo>
                <a:lnTo>
                  <a:pt x="104" y="476"/>
                </a:lnTo>
                <a:lnTo>
                  <a:pt x="109" y="475"/>
                </a:lnTo>
                <a:lnTo>
                  <a:pt x="109" y="475"/>
                </a:lnTo>
                <a:close/>
                <a:moveTo>
                  <a:pt x="199" y="565"/>
                </a:moveTo>
                <a:lnTo>
                  <a:pt x="214" y="565"/>
                </a:lnTo>
                <a:lnTo>
                  <a:pt x="209" y="580"/>
                </a:lnTo>
                <a:lnTo>
                  <a:pt x="199" y="580"/>
                </a:lnTo>
                <a:lnTo>
                  <a:pt x="199" y="5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id="{4E79AE6D-97CC-4817-94FB-79DBB711B3C8}"/>
              </a:ext>
            </a:extLst>
          </p:cNvPr>
          <p:cNvSpPr>
            <a:spLocks noEditPoints="1"/>
          </p:cNvSpPr>
          <p:nvPr/>
        </p:nvSpPr>
        <p:spPr bwMode="auto">
          <a:xfrm>
            <a:off x="4539476" y="2719163"/>
            <a:ext cx="904508" cy="1662338"/>
          </a:xfrm>
          <a:custGeom>
            <a:avLst/>
            <a:gdLst>
              <a:gd name="T0" fmla="*/ 146 w 703"/>
              <a:gd name="T1" fmla="*/ 102 h 1292"/>
              <a:gd name="T2" fmla="*/ 164 w 703"/>
              <a:gd name="T3" fmla="*/ 145 h 1292"/>
              <a:gd name="T4" fmla="*/ 169 w 703"/>
              <a:gd name="T5" fmla="*/ 180 h 1292"/>
              <a:gd name="T6" fmla="*/ 170 w 703"/>
              <a:gd name="T7" fmla="*/ 198 h 1292"/>
              <a:gd name="T8" fmla="*/ 134 w 703"/>
              <a:gd name="T9" fmla="*/ 227 h 1292"/>
              <a:gd name="T10" fmla="*/ 69 w 703"/>
              <a:gd name="T11" fmla="*/ 291 h 1292"/>
              <a:gd name="T12" fmla="*/ 55 w 703"/>
              <a:gd name="T13" fmla="*/ 462 h 1292"/>
              <a:gd name="T14" fmla="*/ 52 w 703"/>
              <a:gd name="T15" fmla="*/ 587 h 1292"/>
              <a:gd name="T16" fmla="*/ 62 w 703"/>
              <a:gd name="T17" fmla="*/ 604 h 1292"/>
              <a:gd name="T18" fmla="*/ 66 w 703"/>
              <a:gd name="T19" fmla="*/ 646 h 1292"/>
              <a:gd name="T20" fmla="*/ 71 w 703"/>
              <a:gd name="T21" fmla="*/ 701 h 1292"/>
              <a:gd name="T22" fmla="*/ 24 w 703"/>
              <a:gd name="T23" fmla="*/ 846 h 1292"/>
              <a:gd name="T24" fmla="*/ 5 w 703"/>
              <a:gd name="T25" fmla="*/ 994 h 1292"/>
              <a:gd name="T26" fmla="*/ 162 w 703"/>
              <a:gd name="T27" fmla="*/ 1008 h 1292"/>
              <a:gd name="T28" fmla="*/ 119 w 703"/>
              <a:gd name="T29" fmla="*/ 1256 h 1292"/>
              <a:gd name="T30" fmla="*/ 208 w 703"/>
              <a:gd name="T31" fmla="*/ 1284 h 1292"/>
              <a:gd name="T32" fmla="*/ 241 w 703"/>
              <a:gd name="T33" fmla="*/ 1292 h 1292"/>
              <a:gd name="T34" fmla="*/ 391 w 703"/>
              <a:gd name="T35" fmla="*/ 1275 h 1292"/>
              <a:gd name="T36" fmla="*/ 415 w 703"/>
              <a:gd name="T37" fmla="*/ 1244 h 1292"/>
              <a:gd name="T38" fmla="*/ 360 w 703"/>
              <a:gd name="T39" fmla="*/ 1233 h 1292"/>
              <a:gd name="T40" fmla="*/ 323 w 703"/>
              <a:gd name="T41" fmla="*/ 1203 h 1292"/>
              <a:gd name="T42" fmla="*/ 328 w 703"/>
              <a:gd name="T43" fmla="*/ 1189 h 1292"/>
              <a:gd name="T44" fmla="*/ 343 w 703"/>
              <a:gd name="T45" fmla="*/ 1024 h 1292"/>
              <a:gd name="T46" fmla="*/ 348 w 703"/>
              <a:gd name="T47" fmla="*/ 825 h 1292"/>
              <a:gd name="T48" fmla="*/ 380 w 703"/>
              <a:gd name="T49" fmla="*/ 754 h 1292"/>
              <a:gd name="T50" fmla="*/ 406 w 703"/>
              <a:gd name="T51" fmla="*/ 950 h 1292"/>
              <a:gd name="T52" fmla="*/ 391 w 703"/>
              <a:gd name="T53" fmla="*/ 764 h 1292"/>
              <a:gd name="T54" fmla="*/ 403 w 703"/>
              <a:gd name="T55" fmla="*/ 753 h 1292"/>
              <a:gd name="T56" fmla="*/ 508 w 703"/>
              <a:gd name="T57" fmla="*/ 910 h 1292"/>
              <a:gd name="T58" fmla="*/ 518 w 703"/>
              <a:gd name="T59" fmla="*/ 938 h 1292"/>
              <a:gd name="T60" fmla="*/ 557 w 703"/>
              <a:gd name="T61" fmla="*/ 1012 h 1292"/>
              <a:gd name="T62" fmla="*/ 609 w 703"/>
              <a:gd name="T63" fmla="*/ 1079 h 1292"/>
              <a:gd name="T64" fmla="*/ 648 w 703"/>
              <a:gd name="T65" fmla="*/ 1067 h 1292"/>
              <a:gd name="T66" fmla="*/ 685 w 703"/>
              <a:gd name="T67" fmla="*/ 1065 h 1292"/>
              <a:gd name="T68" fmla="*/ 676 w 703"/>
              <a:gd name="T69" fmla="*/ 1012 h 1292"/>
              <a:gd name="T70" fmla="*/ 609 w 703"/>
              <a:gd name="T71" fmla="*/ 957 h 1292"/>
              <a:gd name="T72" fmla="*/ 551 w 703"/>
              <a:gd name="T73" fmla="*/ 930 h 1292"/>
              <a:gd name="T74" fmla="*/ 415 w 703"/>
              <a:gd name="T75" fmla="*/ 709 h 1292"/>
              <a:gd name="T76" fmla="*/ 400 w 703"/>
              <a:gd name="T77" fmla="*/ 651 h 1292"/>
              <a:gd name="T78" fmla="*/ 372 w 703"/>
              <a:gd name="T79" fmla="*/ 573 h 1292"/>
              <a:gd name="T80" fmla="*/ 379 w 703"/>
              <a:gd name="T81" fmla="*/ 541 h 1292"/>
              <a:gd name="T82" fmla="*/ 365 w 703"/>
              <a:gd name="T83" fmla="*/ 476 h 1292"/>
              <a:gd name="T84" fmla="*/ 345 w 703"/>
              <a:gd name="T85" fmla="*/ 375 h 1292"/>
              <a:gd name="T86" fmla="*/ 340 w 703"/>
              <a:gd name="T87" fmla="*/ 297 h 1292"/>
              <a:gd name="T88" fmla="*/ 292 w 703"/>
              <a:gd name="T89" fmla="*/ 242 h 1292"/>
              <a:gd name="T90" fmla="*/ 300 w 703"/>
              <a:gd name="T91" fmla="*/ 198 h 1292"/>
              <a:gd name="T92" fmla="*/ 315 w 703"/>
              <a:gd name="T93" fmla="*/ 162 h 1292"/>
              <a:gd name="T94" fmla="*/ 321 w 703"/>
              <a:gd name="T95" fmla="*/ 132 h 1292"/>
              <a:gd name="T96" fmla="*/ 329 w 703"/>
              <a:gd name="T97" fmla="*/ 114 h 1292"/>
              <a:gd name="T98" fmla="*/ 315 w 703"/>
              <a:gd name="T99" fmla="*/ 34 h 1292"/>
              <a:gd name="T100" fmla="*/ 257 w 703"/>
              <a:gd name="T101" fmla="*/ 1 h 1292"/>
              <a:gd name="T102" fmla="*/ 175 w 703"/>
              <a:gd name="T103" fmla="*/ 30 h 1292"/>
              <a:gd name="T104" fmla="*/ 110 w 703"/>
              <a:gd name="T105" fmla="*/ 729 h 1292"/>
              <a:gd name="T106" fmla="*/ 124 w 703"/>
              <a:gd name="T107" fmla="*/ 750 h 1292"/>
              <a:gd name="T108" fmla="*/ 169 w 703"/>
              <a:gd name="T109" fmla="*/ 888 h 1292"/>
              <a:gd name="T110" fmla="*/ 178 w 703"/>
              <a:gd name="T111" fmla="*/ 933 h 1292"/>
              <a:gd name="T112" fmla="*/ 71 w 703"/>
              <a:gd name="T113" fmla="*/ 709 h 1292"/>
              <a:gd name="T114" fmla="*/ 99 w 703"/>
              <a:gd name="T115" fmla="*/ 957 h 1292"/>
              <a:gd name="T116" fmla="*/ 56 w 703"/>
              <a:gd name="T117" fmla="*/ 726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3" h="1292">
                <a:moveTo>
                  <a:pt x="154" y="77"/>
                </a:moveTo>
                <a:lnTo>
                  <a:pt x="154" y="77"/>
                </a:lnTo>
                <a:lnTo>
                  <a:pt x="147" y="86"/>
                </a:lnTo>
                <a:lnTo>
                  <a:pt x="142" y="95"/>
                </a:lnTo>
                <a:lnTo>
                  <a:pt x="142" y="98"/>
                </a:lnTo>
                <a:lnTo>
                  <a:pt x="142" y="100"/>
                </a:lnTo>
                <a:lnTo>
                  <a:pt x="142" y="100"/>
                </a:lnTo>
                <a:lnTo>
                  <a:pt x="146" y="102"/>
                </a:lnTo>
                <a:lnTo>
                  <a:pt x="150" y="103"/>
                </a:lnTo>
                <a:lnTo>
                  <a:pt x="154" y="104"/>
                </a:lnTo>
                <a:lnTo>
                  <a:pt x="154" y="104"/>
                </a:lnTo>
                <a:lnTo>
                  <a:pt x="158" y="117"/>
                </a:lnTo>
                <a:lnTo>
                  <a:pt x="160" y="128"/>
                </a:lnTo>
                <a:lnTo>
                  <a:pt x="162" y="135"/>
                </a:lnTo>
                <a:lnTo>
                  <a:pt x="162" y="135"/>
                </a:lnTo>
                <a:lnTo>
                  <a:pt x="164" y="145"/>
                </a:lnTo>
                <a:lnTo>
                  <a:pt x="166" y="155"/>
                </a:lnTo>
                <a:lnTo>
                  <a:pt x="166" y="155"/>
                </a:lnTo>
                <a:lnTo>
                  <a:pt x="170" y="162"/>
                </a:lnTo>
                <a:lnTo>
                  <a:pt x="171" y="165"/>
                </a:lnTo>
                <a:lnTo>
                  <a:pt x="170" y="170"/>
                </a:lnTo>
                <a:lnTo>
                  <a:pt x="170" y="170"/>
                </a:lnTo>
                <a:lnTo>
                  <a:pt x="169" y="175"/>
                </a:lnTo>
                <a:lnTo>
                  <a:pt x="169" y="180"/>
                </a:lnTo>
                <a:lnTo>
                  <a:pt x="170" y="183"/>
                </a:lnTo>
                <a:lnTo>
                  <a:pt x="170" y="187"/>
                </a:lnTo>
                <a:lnTo>
                  <a:pt x="170" y="187"/>
                </a:lnTo>
                <a:lnTo>
                  <a:pt x="170" y="189"/>
                </a:lnTo>
                <a:lnTo>
                  <a:pt x="170" y="193"/>
                </a:lnTo>
                <a:lnTo>
                  <a:pt x="170" y="195"/>
                </a:lnTo>
                <a:lnTo>
                  <a:pt x="170" y="198"/>
                </a:lnTo>
                <a:lnTo>
                  <a:pt x="170" y="198"/>
                </a:lnTo>
                <a:lnTo>
                  <a:pt x="169" y="201"/>
                </a:lnTo>
                <a:lnTo>
                  <a:pt x="164" y="207"/>
                </a:lnTo>
                <a:lnTo>
                  <a:pt x="159" y="213"/>
                </a:lnTo>
                <a:lnTo>
                  <a:pt x="154" y="216"/>
                </a:lnTo>
                <a:lnTo>
                  <a:pt x="151" y="218"/>
                </a:lnTo>
                <a:lnTo>
                  <a:pt x="151" y="218"/>
                </a:lnTo>
                <a:lnTo>
                  <a:pt x="141" y="223"/>
                </a:lnTo>
                <a:lnTo>
                  <a:pt x="134" y="227"/>
                </a:lnTo>
                <a:lnTo>
                  <a:pt x="127" y="233"/>
                </a:lnTo>
                <a:lnTo>
                  <a:pt x="99" y="237"/>
                </a:lnTo>
                <a:lnTo>
                  <a:pt x="99" y="237"/>
                </a:lnTo>
                <a:lnTo>
                  <a:pt x="87" y="260"/>
                </a:lnTo>
                <a:lnTo>
                  <a:pt x="78" y="275"/>
                </a:lnTo>
                <a:lnTo>
                  <a:pt x="71" y="285"/>
                </a:lnTo>
                <a:lnTo>
                  <a:pt x="71" y="285"/>
                </a:lnTo>
                <a:lnTo>
                  <a:pt x="69" y="291"/>
                </a:lnTo>
                <a:lnTo>
                  <a:pt x="67" y="305"/>
                </a:lnTo>
                <a:lnTo>
                  <a:pt x="64" y="346"/>
                </a:lnTo>
                <a:lnTo>
                  <a:pt x="60" y="414"/>
                </a:lnTo>
                <a:lnTo>
                  <a:pt x="60" y="414"/>
                </a:lnTo>
                <a:lnTo>
                  <a:pt x="59" y="437"/>
                </a:lnTo>
                <a:lnTo>
                  <a:pt x="59" y="449"/>
                </a:lnTo>
                <a:lnTo>
                  <a:pt x="55" y="462"/>
                </a:lnTo>
                <a:lnTo>
                  <a:pt x="55" y="462"/>
                </a:lnTo>
                <a:lnTo>
                  <a:pt x="54" y="470"/>
                </a:lnTo>
                <a:lnTo>
                  <a:pt x="53" y="483"/>
                </a:lnTo>
                <a:lnTo>
                  <a:pt x="52" y="515"/>
                </a:lnTo>
                <a:lnTo>
                  <a:pt x="52" y="560"/>
                </a:lnTo>
                <a:lnTo>
                  <a:pt x="52" y="560"/>
                </a:lnTo>
                <a:lnTo>
                  <a:pt x="52" y="573"/>
                </a:lnTo>
                <a:lnTo>
                  <a:pt x="52" y="587"/>
                </a:lnTo>
                <a:lnTo>
                  <a:pt x="52" y="587"/>
                </a:lnTo>
                <a:lnTo>
                  <a:pt x="52" y="593"/>
                </a:lnTo>
                <a:lnTo>
                  <a:pt x="52" y="597"/>
                </a:lnTo>
                <a:lnTo>
                  <a:pt x="53" y="601"/>
                </a:lnTo>
                <a:lnTo>
                  <a:pt x="55" y="603"/>
                </a:lnTo>
                <a:lnTo>
                  <a:pt x="55" y="603"/>
                </a:lnTo>
                <a:lnTo>
                  <a:pt x="58" y="604"/>
                </a:lnTo>
                <a:lnTo>
                  <a:pt x="60" y="604"/>
                </a:lnTo>
                <a:lnTo>
                  <a:pt x="62" y="604"/>
                </a:lnTo>
                <a:lnTo>
                  <a:pt x="64" y="607"/>
                </a:lnTo>
                <a:lnTo>
                  <a:pt x="64" y="607"/>
                </a:lnTo>
                <a:lnTo>
                  <a:pt x="67" y="626"/>
                </a:lnTo>
                <a:lnTo>
                  <a:pt x="68" y="635"/>
                </a:lnTo>
                <a:lnTo>
                  <a:pt x="68" y="640"/>
                </a:lnTo>
                <a:lnTo>
                  <a:pt x="67" y="643"/>
                </a:lnTo>
                <a:lnTo>
                  <a:pt x="67" y="643"/>
                </a:lnTo>
                <a:lnTo>
                  <a:pt x="66" y="646"/>
                </a:lnTo>
                <a:lnTo>
                  <a:pt x="67" y="650"/>
                </a:lnTo>
                <a:lnTo>
                  <a:pt x="67" y="653"/>
                </a:lnTo>
                <a:lnTo>
                  <a:pt x="67" y="658"/>
                </a:lnTo>
                <a:lnTo>
                  <a:pt x="67" y="658"/>
                </a:lnTo>
                <a:lnTo>
                  <a:pt x="68" y="666"/>
                </a:lnTo>
                <a:lnTo>
                  <a:pt x="71" y="678"/>
                </a:lnTo>
                <a:lnTo>
                  <a:pt x="75" y="694"/>
                </a:lnTo>
                <a:lnTo>
                  <a:pt x="71" y="701"/>
                </a:lnTo>
                <a:lnTo>
                  <a:pt x="71" y="701"/>
                </a:lnTo>
                <a:lnTo>
                  <a:pt x="62" y="706"/>
                </a:lnTo>
                <a:lnTo>
                  <a:pt x="56" y="711"/>
                </a:lnTo>
                <a:lnTo>
                  <a:pt x="54" y="714"/>
                </a:lnTo>
                <a:lnTo>
                  <a:pt x="52" y="718"/>
                </a:lnTo>
                <a:lnTo>
                  <a:pt x="52" y="718"/>
                </a:lnTo>
                <a:lnTo>
                  <a:pt x="42" y="760"/>
                </a:lnTo>
                <a:lnTo>
                  <a:pt x="24" y="846"/>
                </a:lnTo>
                <a:lnTo>
                  <a:pt x="7" y="931"/>
                </a:lnTo>
                <a:lnTo>
                  <a:pt x="0" y="973"/>
                </a:lnTo>
                <a:lnTo>
                  <a:pt x="0" y="973"/>
                </a:lnTo>
                <a:lnTo>
                  <a:pt x="1" y="986"/>
                </a:lnTo>
                <a:lnTo>
                  <a:pt x="3" y="991"/>
                </a:lnTo>
                <a:lnTo>
                  <a:pt x="4" y="993"/>
                </a:lnTo>
                <a:lnTo>
                  <a:pt x="4" y="993"/>
                </a:lnTo>
                <a:lnTo>
                  <a:pt x="5" y="994"/>
                </a:lnTo>
                <a:lnTo>
                  <a:pt x="6" y="997"/>
                </a:lnTo>
                <a:lnTo>
                  <a:pt x="7" y="999"/>
                </a:lnTo>
                <a:lnTo>
                  <a:pt x="8" y="1000"/>
                </a:lnTo>
                <a:lnTo>
                  <a:pt x="8" y="1000"/>
                </a:lnTo>
                <a:lnTo>
                  <a:pt x="17" y="1008"/>
                </a:lnTo>
                <a:lnTo>
                  <a:pt x="24" y="1016"/>
                </a:lnTo>
                <a:lnTo>
                  <a:pt x="162" y="1008"/>
                </a:lnTo>
                <a:lnTo>
                  <a:pt x="162" y="1008"/>
                </a:lnTo>
                <a:lnTo>
                  <a:pt x="139" y="1146"/>
                </a:lnTo>
                <a:lnTo>
                  <a:pt x="139" y="1146"/>
                </a:lnTo>
                <a:lnTo>
                  <a:pt x="128" y="1193"/>
                </a:lnTo>
                <a:lnTo>
                  <a:pt x="119" y="1232"/>
                </a:lnTo>
                <a:lnTo>
                  <a:pt x="119" y="1232"/>
                </a:lnTo>
                <a:lnTo>
                  <a:pt x="117" y="1239"/>
                </a:lnTo>
                <a:lnTo>
                  <a:pt x="117" y="1248"/>
                </a:lnTo>
                <a:lnTo>
                  <a:pt x="119" y="1256"/>
                </a:lnTo>
                <a:lnTo>
                  <a:pt x="119" y="1256"/>
                </a:lnTo>
                <a:lnTo>
                  <a:pt x="134" y="1264"/>
                </a:lnTo>
                <a:lnTo>
                  <a:pt x="134" y="1264"/>
                </a:lnTo>
                <a:lnTo>
                  <a:pt x="154" y="1270"/>
                </a:lnTo>
                <a:lnTo>
                  <a:pt x="185" y="1280"/>
                </a:lnTo>
                <a:lnTo>
                  <a:pt x="185" y="1280"/>
                </a:lnTo>
                <a:lnTo>
                  <a:pt x="199" y="1282"/>
                </a:lnTo>
                <a:lnTo>
                  <a:pt x="208" y="1284"/>
                </a:lnTo>
                <a:lnTo>
                  <a:pt x="218" y="1284"/>
                </a:lnTo>
                <a:lnTo>
                  <a:pt x="218" y="1284"/>
                </a:lnTo>
                <a:lnTo>
                  <a:pt x="218" y="1285"/>
                </a:lnTo>
                <a:lnTo>
                  <a:pt x="218" y="1287"/>
                </a:lnTo>
                <a:lnTo>
                  <a:pt x="220" y="1290"/>
                </a:lnTo>
                <a:lnTo>
                  <a:pt x="225" y="1292"/>
                </a:lnTo>
                <a:lnTo>
                  <a:pt x="225" y="1292"/>
                </a:lnTo>
                <a:lnTo>
                  <a:pt x="241" y="1292"/>
                </a:lnTo>
                <a:lnTo>
                  <a:pt x="264" y="1291"/>
                </a:lnTo>
                <a:lnTo>
                  <a:pt x="316" y="1287"/>
                </a:lnTo>
                <a:lnTo>
                  <a:pt x="316" y="1287"/>
                </a:lnTo>
                <a:lnTo>
                  <a:pt x="336" y="1286"/>
                </a:lnTo>
                <a:lnTo>
                  <a:pt x="358" y="1284"/>
                </a:lnTo>
                <a:lnTo>
                  <a:pt x="377" y="1280"/>
                </a:lnTo>
                <a:lnTo>
                  <a:pt x="385" y="1279"/>
                </a:lnTo>
                <a:lnTo>
                  <a:pt x="391" y="1275"/>
                </a:lnTo>
                <a:lnTo>
                  <a:pt x="391" y="1275"/>
                </a:lnTo>
                <a:lnTo>
                  <a:pt x="397" y="1273"/>
                </a:lnTo>
                <a:lnTo>
                  <a:pt x="402" y="1269"/>
                </a:lnTo>
                <a:lnTo>
                  <a:pt x="412" y="1260"/>
                </a:lnTo>
                <a:lnTo>
                  <a:pt x="414" y="1255"/>
                </a:lnTo>
                <a:lnTo>
                  <a:pt x="416" y="1251"/>
                </a:lnTo>
                <a:lnTo>
                  <a:pt x="416" y="1246"/>
                </a:lnTo>
                <a:lnTo>
                  <a:pt x="415" y="1244"/>
                </a:lnTo>
                <a:lnTo>
                  <a:pt x="415" y="1244"/>
                </a:lnTo>
                <a:lnTo>
                  <a:pt x="412" y="1243"/>
                </a:lnTo>
                <a:lnTo>
                  <a:pt x="406" y="1241"/>
                </a:lnTo>
                <a:lnTo>
                  <a:pt x="392" y="1239"/>
                </a:lnTo>
                <a:lnTo>
                  <a:pt x="378" y="1238"/>
                </a:lnTo>
                <a:lnTo>
                  <a:pt x="367" y="1237"/>
                </a:lnTo>
                <a:lnTo>
                  <a:pt x="367" y="1237"/>
                </a:lnTo>
                <a:lnTo>
                  <a:pt x="360" y="1233"/>
                </a:lnTo>
                <a:lnTo>
                  <a:pt x="353" y="1230"/>
                </a:lnTo>
                <a:lnTo>
                  <a:pt x="340" y="1220"/>
                </a:lnTo>
                <a:lnTo>
                  <a:pt x="340" y="1220"/>
                </a:lnTo>
                <a:lnTo>
                  <a:pt x="335" y="1217"/>
                </a:lnTo>
                <a:lnTo>
                  <a:pt x="330" y="1212"/>
                </a:lnTo>
                <a:lnTo>
                  <a:pt x="324" y="1205"/>
                </a:lnTo>
                <a:lnTo>
                  <a:pt x="324" y="1205"/>
                </a:lnTo>
                <a:lnTo>
                  <a:pt x="323" y="1203"/>
                </a:lnTo>
                <a:lnTo>
                  <a:pt x="323" y="1201"/>
                </a:lnTo>
                <a:lnTo>
                  <a:pt x="324" y="1199"/>
                </a:lnTo>
                <a:lnTo>
                  <a:pt x="324" y="1197"/>
                </a:lnTo>
                <a:lnTo>
                  <a:pt x="324" y="1197"/>
                </a:lnTo>
                <a:lnTo>
                  <a:pt x="324" y="1195"/>
                </a:lnTo>
                <a:lnTo>
                  <a:pt x="325" y="1193"/>
                </a:lnTo>
                <a:lnTo>
                  <a:pt x="328" y="1189"/>
                </a:lnTo>
                <a:lnTo>
                  <a:pt x="328" y="1189"/>
                </a:lnTo>
                <a:lnTo>
                  <a:pt x="329" y="1130"/>
                </a:lnTo>
                <a:lnTo>
                  <a:pt x="330" y="1087"/>
                </a:lnTo>
                <a:lnTo>
                  <a:pt x="330" y="1072"/>
                </a:lnTo>
                <a:lnTo>
                  <a:pt x="331" y="1063"/>
                </a:lnTo>
                <a:lnTo>
                  <a:pt x="331" y="1063"/>
                </a:lnTo>
                <a:lnTo>
                  <a:pt x="339" y="1047"/>
                </a:lnTo>
                <a:lnTo>
                  <a:pt x="341" y="1037"/>
                </a:lnTo>
                <a:lnTo>
                  <a:pt x="343" y="1024"/>
                </a:lnTo>
                <a:lnTo>
                  <a:pt x="343" y="1024"/>
                </a:lnTo>
                <a:lnTo>
                  <a:pt x="346" y="997"/>
                </a:lnTo>
                <a:lnTo>
                  <a:pt x="347" y="952"/>
                </a:lnTo>
                <a:lnTo>
                  <a:pt x="348" y="910"/>
                </a:lnTo>
                <a:lnTo>
                  <a:pt x="348" y="886"/>
                </a:lnTo>
                <a:lnTo>
                  <a:pt x="348" y="886"/>
                </a:lnTo>
                <a:lnTo>
                  <a:pt x="348" y="864"/>
                </a:lnTo>
                <a:lnTo>
                  <a:pt x="348" y="825"/>
                </a:lnTo>
                <a:lnTo>
                  <a:pt x="351" y="788"/>
                </a:lnTo>
                <a:lnTo>
                  <a:pt x="352" y="768"/>
                </a:lnTo>
                <a:lnTo>
                  <a:pt x="352" y="768"/>
                </a:lnTo>
                <a:lnTo>
                  <a:pt x="357" y="756"/>
                </a:lnTo>
                <a:lnTo>
                  <a:pt x="360" y="749"/>
                </a:lnTo>
                <a:lnTo>
                  <a:pt x="383" y="745"/>
                </a:lnTo>
                <a:lnTo>
                  <a:pt x="383" y="745"/>
                </a:lnTo>
                <a:lnTo>
                  <a:pt x="380" y="754"/>
                </a:lnTo>
                <a:lnTo>
                  <a:pt x="379" y="761"/>
                </a:lnTo>
                <a:lnTo>
                  <a:pt x="379" y="764"/>
                </a:lnTo>
                <a:lnTo>
                  <a:pt x="379" y="764"/>
                </a:lnTo>
                <a:lnTo>
                  <a:pt x="388" y="858"/>
                </a:lnTo>
                <a:lnTo>
                  <a:pt x="395" y="950"/>
                </a:lnTo>
                <a:lnTo>
                  <a:pt x="395" y="950"/>
                </a:lnTo>
                <a:lnTo>
                  <a:pt x="401" y="950"/>
                </a:lnTo>
                <a:lnTo>
                  <a:pt x="406" y="950"/>
                </a:lnTo>
                <a:lnTo>
                  <a:pt x="407" y="950"/>
                </a:lnTo>
                <a:lnTo>
                  <a:pt x="407" y="950"/>
                </a:lnTo>
                <a:lnTo>
                  <a:pt x="407" y="947"/>
                </a:lnTo>
                <a:lnTo>
                  <a:pt x="407" y="945"/>
                </a:lnTo>
                <a:lnTo>
                  <a:pt x="407" y="945"/>
                </a:lnTo>
                <a:lnTo>
                  <a:pt x="400" y="854"/>
                </a:lnTo>
                <a:lnTo>
                  <a:pt x="391" y="764"/>
                </a:lnTo>
                <a:lnTo>
                  <a:pt x="391" y="764"/>
                </a:lnTo>
                <a:lnTo>
                  <a:pt x="391" y="763"/>
                </a:lnTo>
                <a:lnTo>
                  <a:pt x="391" y="762"/>
                </a:lnTo>
                <a:lnTo>
                  <a:pt x="392" y="760"/>
                </a:lnTo>
                <a:lnTo>
                  <a:pt x="395" y="756"/>
                </a:lnTo>
                <a:lnTo>
                  <a:pt x="395" y="756"/>
                </a:lnTo>
                <a:lnTo>
                  <a:pt x="400" y="753"/>
                </a:lnTo>
                <a:lnTo>
                  <a:pt x="402" y="751"/>
                </a:lnTo>
                <a:lnTo>
                  <a:pt x="403" y="753"/>
                </a:lnTo>
                <a:lnTo>
                  <a:pt x="403" y="753"/>
                </a:lnTo>
                <a:lnTo>
                  <a:pt x="415" y="773"/>
                </a:lnTo>
                <a:lnTo>
                  <a:pt x="427" y="792"/>
                </a:lnTo>
                <a:lnTo>
                  <a:pt x="427" y="792"/>
                </a:lnTo>
                <a:lnTo>
                  <a:pt x="467" y="849"/>
                </a:lnTo>
                <a:lnTo>
                  <a:pt x="506" y="906"/>
                </a:lnTo>
                <a:lnTo>
                  <a:pt x="506" y="906"/>
                </a:lnTo>
                <a:lnTo>
                  <a:pt x="508" y="910"/>
                </a:lnTo>
                <a:lnTo>
                  <a:pt x="510" y="915"/>
                </a:lnTo>
                <a:lnTo>
                  <a:pt x="510" y="918"/>
                </a:lnTo>
                <a:lnTo>
                  <a:pt x="510" y="918"/>
                </a:lnTo>
                <a:lnTo>
                  <a:pt x="511" y="922"/>
                </a:lnTo>
                <a:lnTo>
                  <a:pt x="513" y="928"/>
                </a:lnTo>
                <a:lnTo>
                  <a:pt x="516" y="934"/>
                </a:lnTo>
                <a:lnTo>
                  <a:pt x="518" y="938"/>
                </a:lnTo>
                <a:lnTo>
                  <a:pt x="518" y="938"/>
                </a:lnTo>
                <a:lnTo>
                  <a:pt x="524" y="943"/>
                </a:lnTo>
                <a:lnTo>
                  <a:pt x="536" y="955"/>
                </a:lnTo>
                <a:lnTo>
                  <a:pt x="548" y="965"/>
                </a:lnTo>
                <a:lnTo>
                  <a:pt x="553" y="973"/>
                </a:lnTo>
                <a:lnTo>
                  <a:pt x="553" y="973"/>
                </a:lnTo>
                <a:lnTo>
                  <a:pt x="555" y="991"/>
                </a:lnTo>
                <a:lnTo>
                  <a:pt x="555" y="1004"/>
                </a:lnTo>
                <a:lnTo>
                  <a:pt x="557" y="1012"/>
                </a:lnTo>
                <a:lnTo>
                  <a:pt x="557" y="1012"/>
                </a:lnTo>
                <a:lnTo>
                  <a:pt x="560" y="1020"/>
                </a:lnTo>
                <a:lnTo>
                  <a:pt x="560" y="1023"/>
                </a:lnTo>
                <a:lnTo>
                  <a:pt x="561" y="1024"/>
                </a:lnTo>
                <a:lnTo>
                  <a:pt x="561" y="1024"/>
                </a:lnTo>
                <a:lnTo>
                  <a:pt x="585" y="1052"/>
                </a:lnTo>
                <a:lnTo>
                  <a:pt x="600" y="1071"/>
                </a:lnTo>
                <a:lnTo>
                  <a:pt x="609" y="1079"/>
                </a:lnTo>
                <a:lnTo>
                  <a:pt x="609" y="1079"/>
                </a:lnTo>
                <a:lnTo>
                  <a:pt x="616" y="1075"/>
                </a:lnTo>
                <a:lnTo>
                  <a:pt x="622" y="1073"/>
                </a:lnTo>
                <a:lnTo>
                  <a:pt x="628" y="1071"/>
                </a:lnTo>
                <a:lnTo>
                  <a:pt x="628" y="1071"/>
                </a:lnTo>
                <a:lnTo>
                  <a:pt x="634" y="1071"/>
                </a:lnTo>
                <a:lnTo>
                  <a:pt x="639" y="1069"/>
                </a:lnTo>
                <a:lnTo>
                  <a:pt x="648" y="1067"/>
                </a:lnTo>
                <a:lnTo>
                  <a:pt x="648" y="1067"/>
                </a:lnTo>
                <a:lnTo>
                  <a:pt x="653" y="1067"/>
                </a:lnTo>
                <a:lnTo>
                  <a:pt x="659" y="1069"/>
                </a:lnTo>
                <a:lnTo>
                  <a:pt x="669" y="1069"/>
                </a:lnTo>
                <a:lnTo>
                  <a:pt x="673" y="1068"/>
                </a:lnTo>
                <a:lnTo>
                  <a:pt x="679" y="1067"/>
                </a:lnTo>
                <a:lnTo>
                  <a:pt x="679" y="1067"/>
                </a:lnTo>
                <a:lnTo>
                  <a:pt x="685" y="1065"/>
                </a:lnTo>
                <a:lnTo>
                  <a:pt x="690" y="1061"/>
                </a:lnTo>
                <a:lnTo>
                  <a:pt x="695" y="1056"/>
                </a:lnTo>
                <a:lnTo>
                  <a:pt x="699" y="1052"/>
                </a:lnTo>
                <a:lnTo>
                  <a:pt x="702" y="1043"/>
                </a:lnTo>
                <a:lnTo>
                  <a:pt x="703" y="1040"/>
                </a:lnTo>
                <a:lnTo>
                  <a:pt x="703" y="1040"/>
                </a:lnTo>
                <a:lnTo>
                  <a:pt x="691" y="1029"/>
                </a:lnTo>
                <a:lnTo>
                  <a:pt x="676" y="1012"/>
                </a:lnTo>
                <a:lnTo>
                  <a:pt x="676" y="1012"/>
                </a:lnTo>
                <a:lnTo>
                  <a:pt x="671" y="1007"/>
                </a:lnTo>
                <a:lnTo>
                  <a:pt x="665" y="1003"/>
                </a:lnTo>
                <a:lnTo>
                  <a:pt x="652" y="993"/>
                </a:lnTo>
                <a:lnTo>
                  <a:pt x="652" y="993"/>
                </a:lnTo>
                <a:lnTo>
                  <a:pt x="630" y="974"/>
                </a:lnTo>
                <a:lnTo>
                  <a:pt x="618" y="964"/>
                </a:lnTo>
                <a:lnTo>
                  <a:pt x="609" y="957"/>
                </a:lnTo>
                <a:lnTo>
                  <a:pt x="609" y="957"/>
                </a:lnTo>
                <a:lnTo>
                  <a:pt x="600" y="953"/>
                </a:lnTo>
                <a:lnTo>
                  <a:pt x="593" y="951"/>
                </a:lnTo>
                <a:lnTo>
                  <a:pt x="585" y="950"/>
                </a:lnTo>
                <a:lnTo>
                  <a:pt x="585" y="950"/>
                </a:lnTo>
                <a:lnTo>
                  <a:pt x="569" y="945"/>
                </a:lnTo>
                <a:lnTo>
                  <a:pt x="569" y="945"/>
                </a:lnTo>
                <a:lnTo>
                  <a:pt x="551" y="930"/>
                </a:lnTo>
                <a:lnTo>
                  <a:pt x="540" y="918"/>
                </a:lnTo>
                <a:lnTo>
                  <a:pt x="534" y="910"/>
                </a:lnTo>
                <a:lnTo>
                  <a:pt x="534" y="910"/>
                </a:lnTo>
                <a:lnTo>
                  <a:pt x="514" y="882"/>
                </a:lnTo>
                <a:lnTo>
                  <a:pt x="471" y="822"/>
                </a:lnTo>
                <a:lnTo>
                  <a:pt x="412" y="737"/>
                </a:lnTo>
                <a:lnTo>
                  <a:pt x="412" y="737"/>
                </a:lnTo>
                <a:lnTo>
                  <a:pt x="415" y="709"/>
                </a:lnTo>
                <a:lnTo>
                  <a:pt x="415" y="709"/>
                </a:lnTo>
                <a:lnTo>
                  <a:pt x="414" y="696"/>
                </a:lnTo>
                <a:lnTo>
                  <a:pt x="413" y="688"/>
                </a:lnTo>
                <a:lnTo>
                  <a:pt x="412" y="682"/>
                </a:lnTo>
                <a:lnTo>
                  <a:pt x="412" y="682"/>
                </a:lnTo>
                <a:lnTo>
                  <a:pt x="404" y="664"/>
                </a:lnTo>
                <a:lnTo>
                  <a:pt x="402" y="654"/>
                </a:lnTo>
                <a:lnTo>
                  <a:pt x="400" y="651"/>
                </a:lnTo>
                <a:lnTo>
                  <a:pt x="400" y="651"/>
                </a:lnTo>
                <a:lnTo>
                  <a:pt x="396" y="643"/>
                </a:lnTo>
                <a:lnTo>
                  <a:pt x="390" y="623"/>
                </a:lnTo>
                <a:lnTo>
                  <a:pt x="384" y="603"/>
                </a:lnTo>
                <a:lnTo>
                  <a:pt x="379" y="587"/>
                </a:lnTo>
                <a:lnTo>
                  <a:pt x="379" y="587"/>
                </a:lnTo>
                <a:lnTo>
                  <a:pt x="376" y="579"/>
                </a:lnTo>
                <a:lnTo>
                  <a:pt x="372" y="573"/>
                </a:lnTo>
                <a:lnTo>
                  <a:pt x="371" y="567"/>
                </a:lnTo>
                <a:lnTo>
                  <a:pt x="371" y="564"/>
                </a:lnTo>
                <a:lnTo>
                  <a:pt x="372" y="560"/>
                </a:lnTo>
                <a:lnTo>
                  <a:pt x="372" y="560"/>
                </a:lnTo>
                <a:lnTo>
                  <a:pt x="374" y="554"/>
                </a:lnTo>
                <a:lnTo>
                  <a:pt x="377" y="550"/>
                </a:lnTo>
                <a:lnTo>
                  <a:pt x="379" y="547"/>
                </a:lnTo>
                <a:lnTo>
                  <a:pt x="379" y="541"/>
                </a:lnTo>
                <a:lnTo>
                  <a:pt x="379" y="541"/>
                </a:lnTo>
                <a:lnTo>
                  <a:pt x="378" y="530"/>
                </a:lnTo>
                <a:lnTo>
                  <a:pt x="374" y="518"/>
                </a:lnTo>
                <a:lnTo>
                  <a:pt x="367" y="497"/>
                </a:lnTo>
                <a:lnTo>
                  <a:pt x="367" y="497"/>
                </a:lnTo>
                <a:lnTo>
                  <a:pt x="366" y="491"/>
                </a:lnTo>
                <a:lnTo>
                  <a:pt x="366" y="483"/>
                </a:lnTo>
                <a:lnTo>
                  <a:pt x="365" y="476"/>
                </a:lnTo>
                <a:lnTo>
                  <a:pt x="364" y="469"/>
                </a:lnTo>
                <a:lnTo>
                  <a:pt x="364" y="469"/>
                </a:lnTo>
                <a:lnTo>
                  <a:pt x="359" y="457"/>
                </a:lnTo>
                <a:lnTo>
                  <a:pt x="355" y="450"/>
                </a:lnTo>
                <a:lnTo>
                  <a:pt x="355" y="450"/>
                </a:lnTo>
                <a:lnTo>
                  <a:pt x="353" y="436"/>
                </a:lnTo>
                <a:lnTo>
                  <a:pt x="349" y="406"/>
                </a:lnTo>
                <a:lnTo>
                  <a:pt x="345" y="375"/>
                </a:lnTo>
                <a:lnTo>
                  <a:pt x="343" y="355"/>
                </a:lnTo>
                <a:lnTo>
                  <a:pt x="343" y="355"/>
                </a:lnTo>
                <a:lnTo>
                  <a:pt x="345" y="343"/>
                </a:lnTo>
                <a:lnTo>
                  <a:pt x="345" y="327"/>
                </a:lnTo>
                <a:lnTo>
                  <a:pt x="342" y="310"/>
                </a:lnTo>
                <a:lnTo>
                  <a:pt x="341" y="302"/>
                </a:lnTo>
                <a:lnTo>
                  <a:pt x="340" y="297"/>
                </a:lnTo>
                <a:lnTo>
                  <a:pt x="340" y="297"/>
                </a:lnTo>
                <a:lnTo>
                  <a:pt x="335" y="286"/>
                </a:lnTo>
                <a:lnTo>
                  <a:pt x="330" y="275"/>
                </a:lnTo>
                <a:lnTo>
                  <a:pt x="324" y="266"/>
                </a:lnTo>
                <a:lnTo>
                  <a:pt x="322" y="263"/>
                </a:lnTo>
                <a:lnTo>
                  <a:pt x="321" y="261"/>
                </a:lnTo>
                <a:lnTo>
                  <a:pt x="321" y="261"/>
                </a:lnTo>
                <a:lnTo>
                  <a:pt x="304" y="250"/>
                </a:lnTo>
                <a:lnTo>
                  <a:pt x="292" y="242"/>
                </a:lnTo>
                <a:lnTo>
                  <a:pt x="292" y="242"/>
                </a:lnTo>
                <a:lnTo>
                  <a:pt x="276" y="218"/>
                </a:lnTo>
                <a:lnTo>
                  <a:pt x="276" y="202"/>
                </a:lnTo>
                <a:lnTo>
                  <a:pt x="276" y="202"/>
                </a:lnTo>
                <a:lnTo>
                  <a:pt x="286" y="202"/>
                </a:lnTo>
                <a:lnTo>
                  <a:pt x="294" y="201"/>
                </a:lnTo>
                <a:lnTo>
                  <a:pt x="298" y="200"/>
                </a:lnTo>
                <a:lnTo>
                  <a:pt x="300" y="198"/>
                </a:lnTo>
                <a:lnTo>
                  <a:pt x="300" y="198"/>
                </a:lnTo>
                <a:lnTo>
                  <a:pt x="304" y="193"/>
                </a:lnTo>
                <a:lnTo>
                  <a:pt x="306" y="188"/>
                </a:lnTo>
                <a:lnTo>
                  <a:pt x="309" y="178"/>
                </a:lnTo>
                <a:lnTo>
                  <a:pt x="309" y="178"/>
                </a:lnTo>
                <a:lnTo>
                  <a:pt x="312" y="163"/>
                </a:lnTo>
                <a:lnTo>
                  <a:pt x="312" y="163"/>
                </a:lnTo>
                <a:lnTo>
                  <a:pt x="315" y="162"/>
                </a:lnTo>
                <a:lnTo>
                  <a:pt x="316" y="159"/>
                </a:lnTo>
                <a:lnTo>
                  <a:pt x="316" y="155"/>
                </a:lnTo>
                <a:lnTo>
                  <a:pt x="316" y="155"/>
                </a:lnTo>
                <a:lnTo>
                  <a:pt x="316" y="149"/>
                </a:lnTo>
                <a:lnTo>
                  <a:pt x="316" y="143"/>
                </a:lnTo>
                <a:lnTo>
                  <a:pt x="316" y="143"/>
                </a:lnTo>
                <a:lnTo>
                  <a:pt x="318" y="135"/>
                </a:lnTo>
                <a:lnTo>
                  <a:pt x="321" y="132"/>
                </a:lnTo>
                <a:lnTo>
                  <a:pt x="321" y="132"/>
                </a:lnTo>
                <a:lnTo>
                  <a:pt x="328" y="131"/>
                </a:lnTo>
                <a:lnTo>
                  <a:pt x="334" y="129"/>
                </a:lnTo>
                <a:lnTo>
                  <a:pt x="335" y="128"/>
                </a:lnTo>
                <a:lnTo>
                  <a:pt x="336" y="127"/>
                </a:lnTo>
                <a:lnTo>
                  <a:pt x="336" y="127"/>
                </a:lnTo>
                <a:lnTo>
                  <a:pt x="331" y="119"/>
                </a:lnTo>
                <a:lnTo>
                  <a:pt x="329" y="114"/>
                </a:lnTo>
                <a:lnTo>
                  <a:pt x="328" y="108"/>
                </a:lnTo>
                <a:lnTo>
                  <a:pt x="328" y="108"/>
                </a:lnTo>
                <a:lnTo>
                  <a:pt x="327" y="79"/>
                </a:lnTo>
                <a:lnTo>
                  <a:pt x="325" y="62"/>
                </a:lnTo>
                <a:lnTo>
                  <a:pt x="324" y="53"/>
                </a:lnTo>
                <a:lnTo>
                  <a:pt x="324" y="53"/>
                </a:lnTo>
                <a:lnTo>
                  <a:pt x="322" y="46"/>
                </a:lnTo>
                <a:lnTo>
                  <a:pt x="315" y="34"/>
                </a:lnTo>
                <a:lnTo>
                  <a:pt x="310" y="27"/>
                </a:lnTo>
                <a:lnTo>
                  <a:pt x="304" y="19"/>
                </a:lnTo>
                <a:lnTo>
                  <a:pt x="297" y="15"/>
                </a:lnTo>
                <a:lnTo>
                  <a:pt x="288" y="10"/>
                </a:lnTo>
                <a:lnTo>
                  <a:pt x="288" y="10"/>
                </a:lnTo>
                <a:lnTo>
                  <a:pt x="279" y="6"/>
                </a:lnTo>
                <a:lnTo>
                  <a:pt x="268" y="4"/>
                </a:lnTo>
                <a:lnTo>
                  <a:pt x="257" y="1"/>
                </a:lnTo>
                <a:lnTo>
                  <a:pt x="245" y="0"/>
                </a:lnTo>
                <a:lnTo>
                  <a:pt x="226" y="0"/>
                </a:lnTo>
                <a:lnTo>
                  <a:pt x="213" y="1"/>
                </a:lnTo>
                <a:lnTo>
                  <a:pt x="213" y="1"/>
                </a:lnTo>
                <a:lnTo>
                  <a:pt x="208" y="4"/>
                </a:lnTo>
                <a:lnTo>
                  <a:pt x="202" y="7"/>
                </a:lnTo>
                <a:lnTo>
                  <a:pt x="188" y="18"/>
                </a:lnTo>
                <a:lnTo>
                  <a:pt x="175" y="30"/>
                </a:lnTo>
                <a:lnTo>
                  <a:pt x="166" y="41"/>
                </a:lnTo>
                <a:lnTo>
                  <a:pt x="166" y="41"/>
                </a:lnTo>
                <a:lnTo>
                  <a:pt x="162" y="50"/>
                </a:lnTo>
                <a:lnTo>
                  <a:pt x="158" y="62"/>
                </a:lnTo>
                <a:lnTo>
                  <a:pt x="154" y="77"/>
                </a:lnTo>
                <a:lnTo>
                  <a:pt x="154" y="77"/>
                </a:lnTo>
                <a:close/>
                <a:moveTo>
                  <a:pt x="110" y="729"/>
                </a:moveTo>
                <a:lnTo>
                  <a:pt x="110" y="729"/>
                </a:lnTo>
                <a:lnTo>
                  <a:pt x="113" y="725"/>
                </a:lnTo>
                <a:lnTo>
                  <a:pt x="115" y="721"/>
                </a:lnTo>
                <a:lnTo>
                  <a:pt x="115" y="721"/>
                </a:lnTo>
                <a:lnTo>
                  <a:pt x="119" y="731"/>
                </a:lnTo>
                <a:lnTo>
                  <a:pt x="121" y="739"/>
                </a:lnTo>
                <a:lnTo>
                  <a:pt x="122" y="745"/>
                </a:lnTo>
                <a:lnTo>
                  <a:pt x="122" y="745"/>
                </a:lnTo>
                <a:lnTo>
                  <a:pt x="124" y="750"/>
                </a:lnTo>
                <a:lnTo>
                  <a:pt x="128" y="760"/>
                </a:lnTo>
                <a:lnTo>
                  <a:pt x="139" y="784"/>
                </a:lnTo>
                <a:lnTo>
                  <a:pt x="139" y="784"/>
                </a:lnTo>
                <a:lnTo>
                  <a:pt x="145" y="806"/>
                </a:lnTo>
                <a:lnTo>
                  <a:pt x="153" y="836"/>
                </a:lnTo>
                <a:lnTo>
                  <a:pt x="162" y="875"/>
                </a:lnTo>
                <a:lnTo>
                  <a:pt x="162" y="875"/>
                </a:lnTo>
                <a:lnTo>
                  <a:pt x="169" y="888"/>
                </a:lnTo>
                <a:lnTo>
                  <a:pt x="175" y="901"/>
                </a:lnTo>
                <a:lnTo>
                  <a:pt x="176" y="908"/>
                </a:lnTo>
                <a:lnTo>
                  <a:pt x="178" y="914"/>
                </a:lnTo>
                <a:lnTo>
                  <a:pt x="178" y="914"/>
                </a:lnTo>
                <a:lnTo>
                  <a:pt x="180" y="924"/>
                </a:lnTo>
                <a:lnTo>
                  <a:pt x="178" y="930"/>
                </a:lnTo>
                <a:lnTo>
                  <a:pt x="178" y="933"/>
                </a:lnTo>
                <a:lnTo>
                  <a:pt x="178" y="933"/>
                </a:lnTo>
                <a:lnTo>
                  <a:pt x="178" y="936"/>
                </a:lnTo>
                <a:lnTo>
                  <a:pt x="178" y="942"/>
                </a:lnTo>
                <a:lnTo>
                  <a:pt x="178" y="942"/>
                </a:lnTo>
                <a:lnTo>
                  <a:pt x="177" y="947"/>
                </a:lnTo>
                <a:lnTo>
                  <a:pt x="178" y="950"/>
                </a:lnTo>
                <a:lnTo>
                  <a:pt x="119" y="953"/>
                </a:lnTo>
                <a:lnTo>
                  <a:pt x="110" y="729"/>
                </a:lnTo>
                <a:close/>
                <a:moveTo>
                  <a:pt x="71" y="709"/>
                </a:moveTo>
                <a:lnTo>
                  <a:pt x="71" y="709"/>
                </a:lnTo>
                <a:lnTo>
                  <a:pt x="73" y="714"/>
                </a:lnTo>
                <a:lnTo>
                  <a:pt x="75" y="718"/>
                </a:lnTo>
                <a:lnTo>
                  <a:pt x="79" y="721"/>
                </a:lnTo>
                <a:lnTo>
                  <a:pt x="79" y="721"/>
                </a:lnTo>
                <a:lnTo>
                  <a:pt x="91" y="729"/>
                </a:lnTo>
                <a:lnTo>
                  <a:pt x="99" y="950"/>
                </a:lnTo>
                <a:lnTo>
                  <a:pt x="99" y="957"/>
                </a:lnTo>
                <a:lnTo>
                  <a:pt x="12" y="957"/>
                </a:lnTo>
                <a:lnTo>
                  <a:pt x="12" y="957"/>
                </a:lnTo>
                <a:lnTo>
                  <a:pt x="16" y="922"/>
                </a:lnTo>
                <a:lnTo>
                  <a:pt x="16" y="922"/>
                </a:lnTo>
                <a:lnTo>
                  <a:pt x="23" y="885"/>
                </a:lnTo>
                <a:lnTo>
                  <a:pt x="37" y="816"/>
                </a:lnTo>
                <a:lnTo>
                  <a:pt x="52" y="749"/>
                </a:lnTo>
                <a:lnTo>
                  <a:pt x="56" y="726"/>
                </a:lnTo>
                <a:lnTo>
                  <a:pt x="60" y="718"/>
                </a:lnTo>
                <a:lnTo>
                  <a:pt x="60" y="718"/>
                </a:lnTo>
                <a:lnTo>
                  <a:pt x="67" y="712"/>
                </a:lnTo>
                <a:lnTo>
                  <a:pt x="71" y="709"/>
                </a:lnTo>
                <a:lnTo>
                  <a:pt x="71" y="7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43D28AE9-0F3B-476F-80A9-BCF0B185A2A9}"/>
              </a:ext>
            </a:extLst>
          </p:cNvPr>
          <p:cNvSpPr>
            <a:spLocks noEditPoints="1"/>
          </p:cNvSpPr>
          <p:nvPr/>
        </p:nvSpPr>
        <p:spPr bwMode="auto">
          <a:xfrm>
            <a:off x="6417776" y="2719163"/>
            <a:ext cx="699594" cy="1692484"/>
          </a:xfrm>
          <a:custGeom>
            <a:avLst/>
            <a:gdLst>
              <a:gd name="T0" fmla="*/ 276 w 551"/>
              <a:gd name="T1" fmla="*/ 177 h 1333"/>
              <a:gd name="T2" fmla="*/ 242 w 551"/>
              <a:gd name="T3" fmla="*/ 160 h 1333"/>
              <a:gd name="T4" fmla="*/ 232 w 551"/>
              <a:gd name="T5" fmla="*/ 138 h 1333"/>
              <a:gd name="T6" fmla="*/ 219 w 551"/>
              <a:gd name="T7" fmla="*/ 177 h 1333"/>
              <a:gd name="T8" fmla="*/ 206 w 551"/>
              <a:gd name="T9" fmla="*/ 221 h 1333"/>
              <a:gd name="T10" fmla="*/ 160 w 551"/>
              <a:gd name="T11" fmla="*/ 265 h 1333"/>
              <a:gd name="T12" fmla="*/ 112 w 551"/>
              <a:gd name="T13" fmla="*/ 397 h 1333"/>
              <a:gd name="T14" fmla="*/ 127 w 551"/>
              <a:gd name="T15" fmla="*/ 445 h 1333"/>
              <a:gd name="T16" fmla="*/ 125 w 551"/>
              <a:gd name="T17" fmla="*/ 512 h 1333"/>
              <a:gd name="T18" fmla="*/ 23 w 551"/>
              <a:gd name="T19" fmla="*/ 999 h 1333"/>
              <a:gd name="T20" fmla="*/ 8 w 551"/>
              <a:gd name="T21" fmla="*/ 1147 h 1333"/>
              <a:gd name="T22" fmla="*/ 125 w 551"/>
              <a:gd name="T23" fmla="*/ 1199 h 1333"/>
              <a:gd name="T24" fmla="*/ 198 w 551"/>
              <a:gd name="T25" fmla="*/ 1220 h 1333"/>
              <a:gd name="T26" fmla="*/ 224 w 551"/>
              <a:gd name="T27" fmla="*/ 1212 h 1333"/>
              <a:gd name="T28" fmla="*/ 253 w 551"/>
              <a:gd name="T29" fmla="*/ 1181 h 1333"/>
              <a:gd name="T30" fmla="*/ 259 w 551"/>
              <a:gd name="T31" fmla="*/ 1123 h 1333"/>
              <a:gd name="T32" fmla="*/ 289 w 551"/>
              <a:gd name="T33" fmla="*/ 1059 h 1333"/>
              <a:gd name="T34" fmla="*/ 323 w 551"/>
              <a:gd name="T35" fmla="*/ 961 h 1333"/>
              <a:gd name="T36" fmla="*/ 349 w 551"/>
              <a:gd name="T37" fmla="*/ 914 h 1333"/>
              <a:gd name="T38" fmla="*/ 352 w 551"/>
              <a:gd name="T39" fmla="*/ 1082 h 1333"/>
              <a:gd name="T40" fmla="*/ 358 w 551"/>
              <a:gd name="T41" fmla="*/ 1223 h 1333"/>
              <a:gd name="T42" fmla="*/ 365 w 551"/>
              <a:gd name="T43" fmla="*/ 1293 h 1333"/>
              <a:gd name="T44" fmla="*/ 400 w 551"/>
              <a:gd name="T45" fmla="*/ 1326 h 1333"/>
              <a:gd name="T46" fmla="*/ 464 w 551"/>
              <a:gd name="T47" fmla="*/ 1324 h 1333"/>
              <a:gd name="T48" fmla="*/ 475 w 551"/>
              <a:gd name="T49" fmla="*/ 1303 h 1333"/>
              <a:gd name="T50" fmla="*/ 451 w 551"/>
              <a:gd name="T51" fmla="*/ 1266 h 1333"/>
              <a:gd name="T52" fmla="*/ 477 w 551"/>
              <a:gd name="T53" fmla="*/ 1182 h 1333"/>
              <a:gd name="T54" fmla="*/ 485 w 551"/>
              <a:gd name="T55" fmla="*/ 1059 h 1333"/>
              <a:gd name="T56" fmla="*/ 474 w 551"/>
              <a:gd name="T57" fmla="*/ 866 h 1333"/>
              <a:gd name="T58" fmla="*/ 485 w 551"/>
              <a:gd name="T59" fmla="*/ 769 h 1333"/>
              <a:gd name="T60" fmla="*/ 499 w 551"/>
              <a:gd name="T61" fmla="*/ 764 h 1333"/>
              <a:gd name="T62" fmla="*/ 470 w 551"/>
              <a:gd name="T63" fmla="*/ 657 h 1333"/>
              <a:gd name="T64" fmla="*/ 444 w 551"/>
              <a:gd name="T65" fmla="*/ 576 h 1333"/>
              <a:gd name="T66" fmla="*/ 462 w 551"/>
              <a:gd name="T67" fmla="*/ 562 h 1333"/>
              <a:gd name="T68" fmla="*/ 515 w 551"/>
              <a:gd name="T69" fmla="*/ 674 h 1333"/>
              <a:gd name="T70" fmla="*/ 508 w 551"/>
              <a:gd name="T71" fmla="*/ 720 h 1333"/>
              <a:gd name="T72" fmla="*/ 515 w 551"/>
              <a:gd name="T73" fmla="*/ 756 h 1333"/>
              <a:gd name="T74" fmla="*/ 516 w 551"/>
              <a:gd name="T75" fmla="*/ 767 h 1333"/>
              <a:gd name="T76" fmla="*/ 551 w 551"/>
              <a:gd name="T77" fmla="*/ 717 h 1333"/>
              <a:gd name="T78" fmla="*/ 541 w 551"/>
              <a:gd name="T79" fmla="*/ 616 h 1333"/>
              <a:gd name="T80" fmla="*/ 521 w 551"/>
              <a:gd name="T81" fmla="*/ 532 h 1333"/>
              <a:gd name="T82" fmla="*/ 488 w 551"/>
              <a:gd name="T83" fmla="*/ 315 h 1333"/>
              <a:gd name="T84" fmla="*/ 448 w 551"/>
              <a:gd name="T85" fmla="*/ 251 h 1333"/>
              <a:gd name="T86" fmla="*/ 389 w 551"/>
              <a:gd name="T87" fmla="*/ 201 h 1333"/>
              <a:gd name="T88" fmla="*/ 400 w 551"/>
              <a:gd name="T89" fmla="*/ 147 h 1333"/>
              <a:gd name="T90" fmla="*/ 406 w 551"/>
              <a:gd name="T91" fmla="*/ 99 h 1333"/>
              <a:gd name="T92" fmla="*/ 430 w 551"/>
              <a:gd name="T93" fmla="*/ 64 h 1333"/>
              <a:gd name="T94" fmla="*/ 410 w 551"/>
              <a:gd name="T95" fmla="*/ 18 h 1333"/>
              <a:gd name="T96" fmla="*/ 376 w 551"/>
              <a:gd name="T97" fmla="*/ 20 h 1333"/>
              <a:gd name="T98" fmla="*/ 348 w 551"/>
              <a:gd name="T99" fmla="*/ 0 h 1333"/>
              <a:gd name="T100" fmla="*/ 279 w 551"/>
              <a:gd name="T101" fmla="*/ 33 h 1333"/>
              <a:gd name="T102" fmla="*/ 262 w 551"/>
              <a:gd name="T103" fmla="*/ 80 h 1333"/>
              <a:gd name="T104" fmla="*/ 270 w 551"/>
              <a:gd name="T105" fmla="*/ 125 h 1333"/>
              <a:gd name="T106" fmla="*/ 289 w 551"/>
              <a:gd name="T107" fmla="*/ 157 h 1333"/>
              <a:gd name="T108" fmla="*/ 176 w 551"/>
              <a:gd name="T109" fmla="*/ 774 h 1333"/>
              <a:gd name="T110" fmla="*/ 182 w 551"/>
              <a:gd name="T111" fmla="*/ 839 h 1333"/>
              <a:gd name="T112" fmla="*/ 189 w 551"/>
              <a:gd name="T113" fmla="*/ 908 h 1333"/>
              <a:gd name="T114" fmla="*/ 185 w 551"/>
              <a:gd name="T115" fmla="*/ 954 h 1333"/>
              <a:gd name="T116" fmla="*/ 182 w 551"/>
              <a:gd name="T117" fmla="*/ 98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51" h="1333">
                <a:moveTo>
                  <a:pt x="289" y="157"/>
                </a:moveTo>
                <a:lnTo>
                  <a:pt x="289" y="157"/>
                </a:lnTo>
                <a:lnTo>
                  <a:pt x="283" y="164"/>
                </a:lnTo>
                <a:lnTo>
                  <a:pt x="278" y="170"/>
                </a:lnTo>
                <a:lnTo>
                  <a:pt x="277" y="173"/>
                </a:lnTo>
                <a:lnTo>
                  <a:pt x="276" y="177"/>
                </a:lnTo>
                <a:lnTo>
                  <a:pt x="276" y="177"/>
                </a:lnTo>
                <a:lnTo>
                  <a:pt x="273" y="186"/>
                </a:lnTo>
                <a:lnTo>
                  <a:pt x="271" y="194"/>
                </a:lnTo>
                <a:lnTo>
                  <a:pt x="266" y="204"/>
                </a:lnTo>
                <a:lnTo>
                  <a:pt x="238" y="211"/>
                </a:lnTo>
                <a:lnTo>
                  <a:pt x="242" y="164"/>
                </a:lnTo>
                <a:lnTo>
                  <a:pt x="242" y="164"/>
                </a:lnTo>
                <a:lnTo>
                  <a:pt x="242" y="160"/>
                </a:lnTo>
                <a:lnTo>
                  <a:pt x="242" y="151"/>
                </a:lnTo>
                <a:lnTo>
                  <a:pt x="242" y="146"/>
                </a:lnTo>
                <a:lnTo>
                  <a:pt x="241" y="141"/>
                </a:lnTo>
                <a:lnTo>
                  <a:pt x="238" y="138"/>
                </a:lnTo>
                <a:lnTo>
                  <a:pt x="236" y="137"/>
                </a:lnTo>
                <a:lnTo>
                  <a:pt x="236" y="137"/>
                </a:lnTo>
                <a:lnTo>
                  <a:pt x="232" y="138"/>
                </a:lnTo>
                <a:lnTo>
                  <a:pt x="229" y="142"/>
                </a:lnTo>
                <a:lnTo>
                  <a:pt x="226" y="148"/>
                </a:lnTo>
                <a:lnTo>
                  <a:pt x="224" y="154"/>
                </a:lnTo>
                <a:lnTo>
                  <a:pt x="220" y="165"/>
                </a:lnTo>
                <a:lnTo>
                  <a:pt x="219" y="171"/>
                </a:lnTo>
                <a:lnTo>
                  <a:pt x="219" y="171"/>
                </a:lnTo>
                <a:lnTo>
                  <a:pt x="219" y="177"/>
                </a:lnTo>
                <a:lnTo>
                  <a:pt x="218" y="182"/>
                </a:lnTo>
                <a:lnTo>
                  <a:pt x="215" y="187"/>
                </a:lnTo>
                <a:lnTo>
                  <a:pt x="215" y="187"/>
                </a:lnTo>
                <a:lnTo>
                  <a:pt x="212" y="195"/>
                </a:lnTo>
                <a:lnTo>
                  <a:pt x="208" y="206"/>
                </a:lnTo>
                <a:lnTo>
                  <a:pt x="206" y="221"/>
                </a:lnTo>
                <a:lnTo>
                  <a:pt x="206" y="221"/>
                </a:lnTo>
                <a:lnTo>
                  <a:pt x="200" y="223"/>
                </a:lnTo>
                <a:lnTo>
                  <a:pt x="189" y="227"/>
                </a:lnTo>
                <a:lnTo>
                  <a:pt x="176" y="234"/>
                </a:lnTo>
                <a:lnTo>
                  <a:pt x="171" y="237"/>
                </a:lnTo>
                <a:lnTo>
                  <a:pt x="168" y="241"/>
                </a:lnTo>
                <a:lnTo>
                  <a:pt x="168" y="241"/>
                </a:lnTo>
                <a:lnTo>
                  <a:pt x="160" y="265"/>
                </a:lnTo>
                <a:lnTo>
                  <a:pt x="147" y="311"/>
                </a:lnTo>
                <a:lnTo>
                  <a:pt x="132" y="356"/>
                </a:lnTo>
                <a:lnTo>
                  <a:pt x="126" y="373"/>
                </a:lnTo>
                <a:lnTo>
                  <a:pt x="121" y="381"/>
                </a:lnTo>
                <a:lnTo>
                  <a:pt x="121" y="381"/>
                </a:lnTo>
                <a:lnTo>
                  <a:pt x="113" y="393"/>
                </a:lnTo>
                <a:lnTo>
                  <a:pt x="112" y="397"/>
                </a:lnTo>
                <a:lnTo>
                  <a:pt x="112" y="398"/>
                </a:lnTo>
                <a:lnTo>
                  <a:pt x="112" y="398"/>
                </a:lnTo>
                <a:lnTo>
                  <a:pt x="114" y="402"/>
                </a:lnTo>
                <a:lnTo>
                  <a:pt x="121" y="408"/>
                </a:lnTo>
                <a:lnTo>
                  <a:pt x="131" y="415"/>
                </a:lnTo>
                <a:lnTo>
                  <a:pt x="131" y="415"/>
                </a:lnTo>
                <a:lnTo>
                  <a:pt x="127" y="445"/>
                </a:lnTo>
                <a:lnTo>
                  <a:pt x="121" y="485"/>
                </a:lnTo>
                <a:lnTo>
                  <a:pt x="121" y="485"/>
                </a:lnTo>
                <a:lnTo>
                  <a:pt x="121" y="495"/>
                </a:lnTo>
                <a:lnTo>
                  <a:pt x="124" y="502"/>
                </a:lnTo>
                <a:lnTo>
                  <a:pt x="125" y="507"/>
                </a:lnTo>
                <a:lnTo>
                  <a:pt x="125" y="512"/>
                </a:lnTo>
                <a:lnTo>
                  <a:pt x="125" y="512"/>
                </a:lnTo>
                <a:lnTo>
                  <a:pt x="125" y="520"/>
                </a:lnTo>
                <a:lnTo>
                  <a:pt x="126" y="530"/>
                </a:lnTo>
                <a:lnTo>
                  <a:pt x="128" y="542"/>
                </a:lnTo>
                <a:lnTo>
                  <a:pt x="155" y="572"/>
                </a:lnTo>
                <a:lnTo>
                  <a:pt x="95" y="988"/>
                </a:lnTo>
                <a:lnTo>
                  <a:pt x="23" y="985"/>
                </a:lnTo>
                <a:lnTo>
                  <a:pt x="23" y="999"/>
                </a:lnTo>
                <a:lnTo>
                  <a:pt x="17" y="1001"/>
                </a:lnTo>
                <a:lnTo>
                  <a:pt x="17" y="1001"/>
                </a:lnTo>
                <a:lnTo>
                  <a:pt x="15" y="1059"/>
                </a:lnTo>
                <a:lnTo>
                  <a:pt x="12" y="1102"/>
                </a:lnTo>
                <a:lnTo>
                  <a:pt x="10" y="1133"/>
                </a:lnTo>
                <a:lnTo>
                  <a:pt x="10" y="1133"/>
                </a:lnTo>
                <a:lnTo>
                  <a:pt x="8" y="1147"/>
                </a:lnTo>
                <a:lnTo>
                  <a:pt x="4" y="1160"/>
                </a:lnTo>
                <a:lnTo>
                  <a:pt x="0" y="1173"/>
                </a:lnTo>
                <a:lnTo>
                  <a:pt x="68" y="1182"/>
                </a:lnTo>
                <a:lnTo>
                  <a:pt x="68" y="1182"/>
                </a:lnTo>
                <a:lnTo>
                  <a:pt x="90" y="1188"/>
                </a:lnTo>
                <a:lnTo>
                  <a:pt x="125" y="1199"/>
                </a:lnTo>
                <a:lnTo>
                  <a:pt x="125" y="1199"/>
                </a:lnTo>
                <a:lnTo>
                  <a:pt x="153" y="1208"/>
                </a:lnTo>
                <a:lnTo>
                  <a:pt x="165" y="1211"/>
                </a:lnTo>
                <a:lnTo>
                  <a:pt x="172" y="1212"/>
                </a:lnTo>
                <a:lnTo>
                  <a:pt x="172" y="1212"/>
                </a:lnTo>
                <a:lnTo>
                  <a:pt x="178" y="1214"/>
                </a:lnTo>
                <a:lnTo>
                  <a:pt x="188" y="1216"/>
                </a:lnTo>
                <a:lnTo>
                  <a:pt x="198" y="1220"/>
                </a:lnTo>
                <a:lnTo>
                  <a:pt x="202" y="1195"/>
                </a:lnTo>
                <a:lnTo>
                  <a:pt x="202" y="1195"/>
                </a:lnTo>
                <a:lnTo>
                  <a:pt x="205" y="1199"/>
                </a:lnTo>
                <a:lnTo>
                  <a:pt x="211" y="1205"/>
                </a:lnTo>
                <a:lnTo>
                  <a:pt x="215" y="1209"/>
                </a:lnTo>
                <a:lnTo>
                  <a:pt x="219" y="1211"/>
                </a:lnTo>
                <a:lnTo>
                  <a:pt x="224" y="1212"/>
                </a:lnTo>
                <a:lnTo>
                  <a:pt x="229" y="1212"/>
                </a:lnTo>
                <a:lnTo>
                  <a:pt x="229" y="1212"/>
                </a:lnTo>
                <a:lnTo>
                  <a:pt x="233" y="1210"/>
                </a:lnTo>
                <a:lnTo>
                  <a:pt x="238" y="1205"/>
                </a:lnTo>
                <a:lnTo>
                  <a:pt x="244" y="1199"/>
                </a:lnTo>
                <a:lnTo>
                  <a:pt x="249" y="1191"/>
                </a:lnTo>
                <a:lnTo>
                  <a:pt x="253" y="1181"/>
                </a:lnTo>
                <a:lnTo>
                  <a:pt x="256" y="1173"/>
                </a:lnTo>
                <a:lnTo>
                  <a:pt x="259" y="1163"/>
                </a:lnTo>
                <a:lnTo>
                  <a:pt x="259" y="1156"/>
                </a:lnTo>
                <a:lnTo>
                  <a:pt x="259" y="1156"/>
                </a:lnTo>
                <a:lnTo>
                  <a:pt x="259" y="1142"/>
                </a:lnTo>
                <a:lnTo>
                  <a:pt x="259" y="1130"/>
                </a:lnTo>
                <a:lnTo>
                  <a:pt x="259" y="1123"/>
                </a:lnTo>
                <a:lnTo>
                  <a:pt x="259" y="1118"/>
                </a:lnTo>
                <a:lnTo>
                  <a:pt x="259" y="1118"/>
                </a:lnTo>
                <a:lnTo>
                  <a:pt x="260" y="1113"/>
                </a:lnTo>
                <a:lnTo>
                  <a:pt x="265" y="1102"/>
                </a:lnTo>
                <a:lnTo>
                  <a:pt x="276" y="1082"/>
                </a:lnTo>
                <a:lnTo>
                  <a:pt x="276" y="1082"/>
                </a:lnTo>
                <a:lnTo>
                  <a:pt x="289" y="1059"/>
                </a:lnTo>
                <a:lnTo>
                  <a:pt x="296" y="1044"/>
                </a:lnTo>
                <a:lnTo>
                  <a:pt x="300" y="1035"/>
                </a:lnTo>
                <a:lnTo>
                  <a:pt x="300" y="1035"/>
                </a:lnTo>
                <a:lnTo>
                  <a:pt x="302" y="1023"/>
                </a:lnTo>
                <a:lnTo>
                  <a:pt x="310" y="1001"/>
                </a:lnTo>
                <a:lnTo>
                  <a:pt x="323" y="961"/>
                </a:lnTo>
                <a:lnTo>
                  <a:pt x="323" y="961"/>
                </a:lnTo>
                <a:lnTo>
                  <a:pt x="329" y="947"/>
                </a:lnTo>
                <a:lnTo>
                  <a:pt x="337" y="930"/>
                </a:lnTo>
                <a:lnTo>
                  <a:pt x="346" y="916"/>
                </a:lnTo>
                <a:lnTo>
                  <a:pt x="348" y="914"/>
                </a:lnTo>
                <a:lnTo>
                  <a:pt x="349" y="914"/>
                </a:lnTo>
                <a:lnTo>
                  <a:pt x="349" y="914"/>
                </a:lnTo>
                <a:lnTo>
                  <a:pt x="349" y="914"/>
                </a:lnTo>
                <a:lnTo>
                  <a:pt x="349" y="930"/>
                </a:lnTo>
                <a:lnTo>
                  <a:pt x="347" y="960"/>
                </a:lnTo>
                <a:lnTo>
                  <a:pt x="345" y="991"/>
                </a:lnTo>
                <a:lnTo>
                  <a:pt x="343" y="1012"/>
                </a:lnTo>
                <a:lnTo>
                  <a:pt x="343" y="1012"/>
                </a:lnTo>
                <a:lnTo>
                  <a:pt x="346" y="1037"/>
                </a:lnTo>
                <a:lnTo>
                  <a:pt x="352" y="1082"/>
                </a:lnTo>
                <a:lnTo>
                  <a:pt x="357" y="1127"/>
                </a:lnTo>
                <a:lnTo>
                  <a:pt x="360" y="1156"/>
                </a:lnTo>
                <a:lnTo>
                  <a:pt x="360" y="1156"/>
                </a:lnTo>
                <a:lnTo>
                  <a:pt x="359" y="1189"/>
                </a:lnTo>
                <a:lnTo>
                  <a:pt x="357" y="1212"/>
                </a:lnTo>
                <a:lnTo>
                  <a:pt x="357" y="1212"/>
                </a:lnTo>
                <a:lnTo>
                  <a:pt x="358" y="1223"/>
                </a:lnTo>
                <a:lnTo>
                  <a:pt x="362" y="1241"/>
                </a:lnTo>
                <a:lnTo>
                  <a:pt x="366" y="1266"/>
                </a:lnTo>
                <a:lnTo>
                  <a:pt x="366" y="1266"/>
                </a:lnTo>
                <a:lnTo>
                  <a:pt x="365" y="1270"/>
                </a:lnTo>
                <a:lnTo>
                  <a:pt x="364" y="1280"/>
                </a:lnTo>
                <a:lnTo>
                  <a:pt x="364" y="1287"/>
                </a:lnTo>
                <a:lnTo>
                  <a:pt x="365" y="1293"/>
                </a:lnTo>
                <a:lnTo>
                  <a:pt x="366" y="1301"/>
                </a:lnTo>
                <a:lnTo>
                  <a:pt x="370" y="1307"/>
                </a:lnTo>
                <a:lnTo>
                  <a:pt x="370" y="1307"/>
                </a:lnTo>
                <a:lnTo>
                  <a:pt x="375" y="1311"/>
                </a:lnTo>
                <a:lnTo>
                  <a:pt x="382" y="1317"/>
                </a:lnTo>
                <a:lnTo>
                  <a:pt x="391" y="1322"/>
                </a:lnTo>
                <a:lnTo>
                  <a:pt x="400" y="1326"/>
                </a:lnTo>
                <a:lnTo>
                  <a:pt x="417" y="1332"/>
                </a:lnTo>
                <a:lnTo>
                  <a:pt x="424" y="1333"/>
                </a:lnTo>
                <a:lnTo>
                  <a:pt x="430" y="1333"/>
                </a:lnTo>
                <a:lnTo>
                  <a:pt x="430" y="1333"/>
                </a:lnTo>
                <a:lnTo>
                  <a:pt x="442" y="1331"/>
                </a:lnTo>
                <a:lnTo>
                  <a:pt x="457" y="1327"/>
                </a:lnTo>
                <a:lnTo>
                  <a:pt x="464" y="1324"/>
                </a:lnTo>
                <a:lnTo>
                  <a:pt x="470" y="1321"/>
                </a:lnTo>
                <a:lnTo>
                  <a:pt x="475" y="1317"/>
                </a:lnTo>
                <a:lnTo>
                  <a:pt x="477" y="1313"/>
                </a:lnTo>
                <a:lnTo>
                  <a:pt x="477" y="1313"/>
                </a:lnTo>
                <a:lnTo>
                  <a:pt x="477" y="1310"/>
                </a:lnTo>
                <a:lnTo>
                  <a:pt x="477" y="1308"/>
                </a:lnTo>
                <a:lnTo>
                  <a:pt x="475" y="1303"/>
                </a:lnTo>
                <a:lnTo>
                  <a:pt x="471" y="1297"/>
                </a:lnTo>
                <a:lnTo>
                  <a:pt x="467" y="1291"/>
                </a:lnTo>
                <a:lnTo>
                  <a:pt x="456" y="1280"/>
                </a:lnTo>
                <a:lnTo>
                  <a:pt x="452" y="1275"/>
                </a:lnTo>
                <a:lnTo>
                  <a:pt x="451" y="1273"/>
                </a:lnTo>
                <a:lnTo>
                  <a:pt x="451" y="1273"/>
                </a:lnTo>
                <a:lnTo>
                  <a:pt x="451" y="1266"/>
                </a:lnTo>
                <a:lnTo>
                  <a:pt x="455" y="1253"/>
                </a:lnTo>
                <a:lnTo>
                  <a:pt x="461" y="1238"/>
                </a:lnTo>
                <a:lnTo>
                  <a:pt x="468" y="1222"/>
                </a:lnTo>
                <a:lnTo>
                  <a:pt x="468" y="1222"/>
                </a:lnTo>
                <a:lnTo>
                  <a:pt x="470" y="1214"/>
                </a:lnTo>
                <a:lnTo>
                  <a:pt x="474" y="1204"/>
                </a:lnTo>
                <a:lnTo>
                  <a:pt x="477" y="1182"/>
                </a:lnTo>
                <a:lnTo>
                  <a:pt x="480" y="1162"/>
                </a:lnTo>
                <a:lnTo>
                  <a:pt x="481" y="1148"/>
                </a:lnTo>
                <a:lnTo>
                  <a:pt x="481" y="1148"/>
                </a:lnTo>
                <a:lnTo>
                  <a:pt x="481" y="1129"/>
                </a:lnTo>
                <a:lnTo>
                  <a:pt x="484" y="1078"/>
                </a:lnTo>
                <a:lnTo>
                  <a:pt x="484" y="1078"/>
                </a:lnTo>
                <a:lnTo>
                  <a:pt x="485" y="1059"/>
                </a:lnTo>
                <a:lnTo>
                  <a:pt x="484" y="1040"/>
                </a:lnTo>
                <a:lnTo>
                  <a:pt x="481" y="1003"/>
                </a:lnTo>
                <a:lnTo>
                  <a:pt x="476" y="972"/>
                </a:lnTo>
                <a:lnTo>
                  <a:pt x="474" y="948"/>
                </a:lnTo>
                <a:lnTo>
                  <a:pt x="474" y="948"/>
                </a:lnTo>
                <a:lnTo>
                  <a:pt x="474" y="914"/>
                </a:lnTo>
                <a:lnTo>
                  <a:pt x="474" y="866"/>
                </a:lnTo>
                <a:lnTo>
                  <a:pt x="474" y="821"/>
                </a:lnTo>
                <a:lnTo>
                  <a:pt x="474" y="797"/>
                </a:lnTo>
                <a:lnTo>
                  <a:pt x="474" y="797"/>
                </a:lnTo>
                <a:lnTo>
                  <a:pt x="470" y="770"/>
                </a:lnTo>
                <a:lnTo>
                  <a:pt x="470" y="770"/>
                </a:lnTo>
                <a:lnTo>
                  <a:pt x="479" y="770"/>
                </a:lnTo>
                <a:lnTo>
                  <a:pt x="485" y="769"/>
                </a:lnTo>
                <a:lnTo>
                  <a:pt x="491" y="767"/>
                </a:lnTo>
                <a:lnTo>
                  <a:pt x="491" y="767"/>
                </a:lnTo>
                <a:lnTo>
                  <a:pt x="493" y="767"/>
                </a:lnTo>
                <a:lnTo>
                  <a:pt x="496" y="767"/>
                </a:lnTo>
                <a:lnTo>
                  <a:pt x="498" y="767"/>
                </a:lnTo>
                <a:lnTo>
                  <a:pt x="499" y="767"/>
                </a:lnTo>
                <a:lnTo>
                  <a:pt x="499" y="764"/>
                </a:lnTo>
                <a:lnTo>
                  <a:pt x="498" y="757"/>
                </a:lnTo>
                <a:lnTo>
                  <a:pt x="498" y="757"/>
                </a:lnTo>
                <a:lnTo>
                  <a:pt x="492" y="739"/>
                </a:lnTo>
                <a:lnTo>
                  <a:pt x="486" y="711"/>
                </a:lnTo>
                <a:lnTo>
                  <a:pt x="477" y="682"/>
                </a:lnTo>
                <a:lnTo>
                  <a:pt x="470" y="657"/>
                </a:lnTo>
                <a:lnTo>
                  <a:pt x="470" y="657"/>
                </a:lnTo>
                <a:lnTo>
                  <a:pt x="464" y="635"/>
                </a:lnTo>
                <a:lnTo>
                  <a:pt x="457" y="617"/>
                </a:lnTo>
                <a:lnTo>
                  <a:pt x="452" y="604"/>
                </a:lnTo>
                <a:lnTo>
                  <a:pt x="451" y="596"/>
                </a:lnTo>
                <a:lnTo>
                  <a:pt x="451" y="596"/>
                </a:lnTo>
                <a:lnTo>
                  <a:pt x="448" y="588"/>
                </a:lnTo>
                <a:lnTo>
                  <a:pt x="444" y="576"/>
                </a:lnTo>
                <a:lnTo>
                  <a:pt x="438" y="559"/>
                </a:lnTo>
                <a:lnTo>
                  <a:pt x="430" y="542"/>
                </a:lnTo>
                <a:lnTo>
                  <a:pt x="430" y="523"/>
                </a:lnTo>
                <a:lnTo>
                  <a:pt x="438" y="492"/>
                </a:lnTo>
                <a:lnTo>
                  <a:pt x="438" y="492"/>
                </a:lnTo>
                <a:lnTo>
                  <a:pt x="451" y="531"/>
                </a:lnTo>
                <a:lnTo>
                  <a:pt x="462" y="562"/>
                </a:lnTo>
                <a:lnTo>
                  <a:pt x="468" y="585"/>
                </a:lnTo>
                <a:lnTo>
                  <a:pt x="468" y="585"/>
                </a:lnTo>
                <a:lnTo>
                  <a:pt x="470" y="595"/>
                </a:lnTo>
                <a:lnTo>
                  <a:pt x="475" y="608"/>
                </a:lnTo>
                <a:lnTo>
                  <a:pt x="488" y="637"/>
                </a:lnTo>
                <a:lnTo>
                  <a:pt x="508" y="674"/>
                </a:lnTo>
                <a:lnTo>
                  <a:pt x="515" y="674"/>
                </a:lnTo>
                <a:lnTo>
                  <a:pt x="515" y="674"/>
                </a:lnTo>
                <a:lnTo>
                  <a:pt x="514" y="680"/>
                </a:lnTo>
                <a:lnTo>
                  <a:pt x="512" y="687"/>
                </a:lnTo>
                <a:lnTo>
                  <a:pt x="511" y="697"/>
                </a:lnTo>
                <a:lnTo>
                  <a:pt x="511" y="697"/>
                </a:lnTo>
                <a:lnTo>
                  <a:pt x="509" y="710"/>
                </a:lnTo>
                <a:lnTo>
                  <a:pt x="508" y="720"/>
                </a:lnTo>
                <a:lnTo>
                  <a:pt x="508" y="720"/>
                </a:lnTo>
                <a:lnTo>
                  <a:pt x="508" y="728"/>
                </a:lnTo>
                <a:lnTo>
                  <a:pt x="509" y="738"/>
                </a:lnTo>
                <a:lnTo>
                  <a:pt x="511" y="747"/>
                </a:lnTo>
                <a:lnTo>
                  <a:pt x="515" y="753"/>
                </a:lnTo>
                <a:lnTo>
                  <a:pt x="515" y="753"/>
                </a:lnTo>
                <a:lnTo>
                  <a:pt x="515" y="756"/>
                </a:lnTo>
                <a:lnTo>
                  <a:pt x="514" y="757"/>
                </a:lnTo>
                <a:lnTo>
                  <a:pt x="511" y="761"/>
                </a:lnTo>
                <a:lnTo>
                  <a:pt x="509" y="764"/>
                </a:lnTo>
                <a:lnTo>
                  <a:pt x="509" y="765"/>
                </a:lnTo>
                <a:lnTo>
                  <a:pt x="511" y="767"/>
                </a:lnTo>
                <a:lnTo>
                  <a:pt x="511" y="767"/>
                </a:lnTo>
                <a:lnTo>
                  <a:pt x="516" y="767"/>
                </a:lnTo>
                <a:lnTo>
                  <a:pt x="523" y="765"/>
                </a:lnTo>
                <a:lnTo>
                  <a:pt x="529" y="761"/>
                </a:lnTo>
                <a:lnTo>
                  <a:pt x="534" y="753"/>
                </a:lnTo>
                <a:lnTo>
                  <a:pt x="534" y="753"/>
                </a:lnTo>
                <a:lnTo>
                  <a:pt x="545" y="732"/>
                </a:lnTo>
                <a:lnTo>
                  <a:pt x="550" y="721"/>
                </a:lnTo>
                <a:lnTo>
                  <a:pt x="551" y="717"/>
                </a:lnTo>
                <a:lnTo>
                  <a:pt x="551" y="713"/>
                </a:lnTo>
                <a:lnTo>
                  <a:pt x="551" y="713"/>
                </a:lnTo>
                <a:lnTo>
                  <a:pt x="545" y="659"/>
                </a:lnTo>
                <a:lnTo>
                  <a:pt x="551" y="653"/>
                </a:lnTo>
                <a:lnTo>
                  <a:pt x="551" y="653"/>
                </a:lnTo>
                <a:lnTo>
                  <a:pt x="548" y="640"/>
                </a:lnTo>
                <a:lnTo>
                  <a:pt x="541" y="616"/>
                </a:lnTo>
                <a:lnTo>
                  <a:pt x="541" y="616"/>
                </a:lnTo>
                <a:lnTo>
                  <a:pt x="537" y="606"/>
                </a:lnTo>
                <a:lnTo>
                  <a:pt x="532" y="594"/>
                </a:lnTo>
                <a:lnTo>
                  <a:pt x="528" y="579"/>
                </a:lnTo>
                <a:lnTo>
                  <a:pt x="525" y="559"/>
                </a:lnTo>
                <a:lnTo>
                  <a:pt x="525" y="559"/>
                </a:lnTo>
                <a:lnTo>
                  <a:pt x="521" y="532"/>
                </a:lnTo>
                <a:lnTo>
                  <a:pt x="516" y="504"/>
                </a:lnTo>
                <a:lnTo>
                  <a:pt x="511" y="472"/>
                </a:lnTo>
                <a:lnTo>
                  <a:pt x="525" y="466"/>
                </a:lnTo>
                <a:lnTo>
                  <a:pt x="525" y="466"/>
                </a:lnTo>
                <a:lnTo>
                  <a:pt x="494" y="332"/>
                </a:lnTo>
                <a:lnTo>
                  <a:pt x="494" y="332"/>
                </a:lnTo>
                <a:lnTo>
                  <a:pt x="488" y="315"/>
                </a:lnTo>
                <a:lnTo>
                  <a:pt x="479" y="292"/>
                </a:lnTo>
                <a:lnTo>
                  <a:pt x="468" y="270"/>
                </a:lnTo>
                <a:lnTo>
                  <a:pt x="464" y="262"/>
                </a:lnTo>
                <a:lnTo>
                  <a:pt x="461" y="258"/>
                </a:lnTo>
                <a:lnTo>
                  <a:pt x="461" y="258"/>
                </a:lnTo>
                <a:lnTo>
                  <a:pt x="456" y="254"/>
                </a:lnTo>
                <a:lnTo>
                  <a:pt x="448" y="251"/>
                </a:lnTo>
                <a:lnTo>
                  <a:pt x="429" y="241"/>
                </a:lnTo>
                <a:lnTo>
                  <a:pt x="404" y="230"/>
                </a:lnTo>
                <a:lnTo>
                  <a:pt x="404" y="230"/>
                </a:lnTo>
                <a:lnTo>
                  <a:pt x="400" y="222"/>
                </a:lnTo>
                <a:lnTo>
                  <a:pt x="393" y="207"/>
                </a:lnTo>
                <a:lnTo>
                  <a:pt x="393" y="207"/>
                </a:lnTo>
                <a:lnTo>
                  <a:pt x="389" y="201"/>
                </a:lnTo>
                <a:lnTo>
                  <a:pt x="383" y="196"/>
                </a:lnTo>
                <a:lnTo>
                  <a:pt x="376" y="190"/>
                </a:lnTo>
                <a:lnTo>
                  <a:pt x="376" y="190"/>
                </a:lnTo>
                <a:lnTo>
                  <a:pt x="387" y="173"/>
                </a:lnTo>
                <a:lnTo>
                  <a:pt x="395" y="159"/>
                </a:lnTo>
                <a:lnTo>
                  <a:pt x="398" y="153"/>
                </a:lnTo>
                <a:lnTo>
                  <a:pt x="400" y="147"/>
                </a:lnTo>
                <a:lnTo>
                  <a:pt x="400" y="147"/>
                </a:lnTo>
                <a:lnTo>
                  <a:pt x="405" y="123"/>
                </a:lnTo>
                <a:lnTo>
                  <a:pt x="407" y="113"/>
                </a:lnTo>
                <a:lnTo>
                  <a:pt x="407" y="107"/>
                </a:lnTo>
                <a:lnTo>
                  <a:pt x="407" y="107"/>
                </a:lnTo>
                <a:lnTo>
                  <a:pt x="406" y="103"/>
                </a:lnTo>
                <a:lnTo>
                  <a:pt x="406" y="99"/>
                </a:lnTo>
                <a:lnTo>
                  <a:pt x="407" y="94"/>
                </a:lnTo>
                <a:lnTo>
                  <a:pt x="407" y="94"/>
                </a:lnTo>
                <a:lnTo>
                  <a:pt x="418" y="80"/>
                </a:lnTo>
                <a:lnTo>
                  <a:pt x="427" y="71"/>
                </a:lnTo>
                <a:lnTo>
                  <a:pt x="429" y="66"/>
                </a:lnTo>
                <a:lnTo>
                  <a:pt x="430" y="64"/>
                </a:lnTo>
                <a:lnTo>
                  <a:pt x="430" y="64"/>
                </a:lnTo>
                <a:lnTo>
                  <a:pt x="430" y="56"/>
                </a:lnTo>
                <a:lnTo>
                  <a:pt x="428" y="44"/>
                </a:lnTo>
                <a:lnTo>
                  <a:pt x="423" y="32"/>
                </a:lnTo>
                <a:lnTo>
                  <a:pt x="421" y="27"/>
                </a:lnTo>
                <a:lnTo>
                  <a:pt x="417" y="24"/>
                </a:lnTo>
                <a:lnTo>
                  <a:pt x="417" y="24"/>
                </a:lnTo>
                <a:lnTo>
                  <a:pt x="410" y="18"/>
                </a:lnTo>
                <a:lnTo>
                  <a:pt x="404" y="16"/>
                </a:lnTo>
                <a:lnTo>
                  <a:pt x="399" y="16"/>
                </a:lnTo>
                <a:lnTo>
                  <a:pt x="393" y="16"/>
                </a:lnTo>
                <a:lnTo>
                  <a:pt x="393" y="16"/>
                </a:lnTo>
                <a:lnTo>
                  <a:pt x="388" y="16"/>
                </a:lnTo>
                <a:lnTo>
                  <a:pt x="382" y="18"/>
                </a:lnTo>
                <a:lnTo>
                  <a:pt x="376" y="20"/>
                </a:lnTo>
                <a:lnTo>
                  <a:pt x="376" y="20"/>
                </a:lnTo>
                <a:lnTo>
                  <a:pt x="368" y="10"/>
                </a:lnTo>
                <a:lnTo>
                  <a:pt x="360" y="3"/>
                </a:lnTo>
                <a:lnTo>
                  <a:pt x="357" y="1"/>
                </a:lnTo>
                <a:lnTo>
                  <a:pt x="353" y="0"/>
                </a:lnTo>
                <a:lnTo>
                  <a:pt x="353" y="0"/>
                </a:lnTo>
                <a:lnTo>
                  <a:pt x="348" y="0"/>
                </a:lnTo>
                <a:lnTo>
                  <a:pt x="342" y="1"/>
                </a:lnTo>
                <a:lnTo>
                  <a:pt x="324" y="4"/>
                </a:lnTo>
                <a:lnTo>
                  <a:pt x="307" y="10"/>
                </a:lnTo>
                <a:lnTo>
                  <a:pt x="300" y="14"/>
                </a:lnTo>
                <a:lnTo>
                  <a:pt x="296" y="16"/>
                </a:lnTo>
                <a:lnTo>
                  <a:pt x="296" y="16"/>
                </a:lnTo>
                <a:lnTo>
                  <a:pt x="279" y="33"/>
                </a:lnTo>
                <a:lnTo>
                  <a:pt x="271" y="43"/>
                </a:lnTo>
                <a:lnTo>
                  <a:pt x="267" y="47"/>
                </a:lnTo>
                <a:lnTo>
                  <a:pt x="266" y="50"/>
                </a:lnTo>
                <a:lnTo>
                  <a:pt x="266" y="50"/>
                </a:lnTo>
                <a:lnTo>
                  <a:pt x="264" y="57"/>
                </a:lnTo>
                <a:lnTo>
                  <a:pt x="262" y="67"/>
                </a:lnTo>
                <a:lnTo>
                  <a:pt x="262" y="80"/>
                </a:lnTo>
                <a:lnTo>
                  <a:pt x="262" y="80"/>
                </a:lnTo>
                <a:lnTo>
                  <a:pt x="269" y="111"/>
                </a:lnTo>
                <a:lnTo>
                  <a:pt x="269" y="111"/>
                </a:lnTo>
                <a:lnTo>
                  <a:pt x="270" y="109"/>
                </a:lnTo>
                <a:lnTo>
                  <a:pt x="269" y="117"/>
                </a:lnTo>
                <a:lnTo>
                  <a:pt x="269" y="117"/>
                </a:lnTo>
                <a:lnTo>
                  <a:pt x="270" y="125"/>
                </a:lnTo>
                <a:lnTo>
                  <a:pt x="272" y="132"/>
                </a:lnTo>
                <a:lnTo>
                  <a:pt x="276" y="137"/>
                </a:lnTo>
                <a:lnTo>
                  <a:pt x="279" y="141"/>
                </a:lnTo>
                <a:lnTo>
                  <a:pt x="279" y="141"/>
                </a:lnTo>
                <a:lnTo>
                  <a:pt x="285" y="151"/>
                </a:lnTo>
                <a:lnTo>
                  <a:pt x="289" y="157"/>
                </a:lnTo>
                <a:lnTo>
                  <a:pt x="289" y="157"/>
                </a:lnTo>
                <a:close/>
                <a:moveTo>
                  <a:pt x="182" y="1018"/>
                </a:moveTo>
                <a:lnTo>
                  <a:pt x="121" y="991"/>
                </a:lnTo>
                <a:lnTo>
                  <a:pt x="168" y="666"/>
                </a:lnTo>
                <a:lnTo>
                  <a:pt x="168" y="666"/>
                </a:lnTo>
                <a:lnTo>
                  <a:pt x="172" y="716"/>
                </a:lnTo>
                <a:lnTo>
                  <a:pt x="174" y="752"/>
                </a:lnTo>
                <a:lnTo>
                  <a:pt x="176" y="774"/>
                </a:lnTo>
                <a:lnTo>
                  <a:pt x="176" y="774"/>
                </a:lnTo>
                <a:lnTo>
                  <a:pt x="176" y="785"/>
                </a:lnTo>
                <a:lnTo>
                  <a:pt x="178" y="798"/>
                </a:lnTo>
                <a:lnTo>
                  <a:pt x="182" y="814"/>
                </a:lnTo>
                <a:lnTo>
                  <a:pt x="182" y="827"/>
                </a:lnTo>
                <a:lnTo>
                  <a:pt x="182" y="827"/>
                </a:lnTo>
                <a:lnTo>
                  <a:pt x="182" y="839"/>
                </a:lnTo>
                <a:lnTo>
                  <a:pt x="182" y="850"/>
                </a:lnTo>
                <a:lnTo>
                  <a:pt x="183" y="861"/>
                </a:lnTo>
                <a:lnTo>
                  <a:pt x="185" y="871"/>
                </a:lnTo>
                <a:lnTo>
                  <a:pt x="185" y="871"/>
                </a:lnTo>
                <a:lnTo>
                  <a:pt x="186" y="880"/>
                </a:lnTo>
                <a:lnTo>
                  <a:pt x="188" y="889"/>
                </a:lnTo>
                <a:lnTo>
                  <a:pt x="189" y="908"/>
                </a:lnTo>
                <a:lnTo>
                  <a:pt x="189" y="908"/>
                </a:lnTo>
                <a:lnTo>
                  <a:pt x="190" y="915"/>
                </a:lnTo>
                <a:lnTo>
                  <a:pt x="191" y="919"/>
                </a:lnTo>
                <a:lnTo>
                  <a:pt x="191" y="925"/>
                </a:lnTo>
                <a:lnTo>
                  <a:pt x="189" y="938"/>
                </a:lnTo>
                <a:lnTo>
                  <a:pt x="189" y="938"/>
                </a:lnTo>
                <a:lnTo>
                  <a:pt x="185" y="954"/>
                </a:lnTo>
                <a:lnTo>
                  <a:pt x="184" y="964"/>
                </a:lnTo>
                <a:lnTo>
                  <a:pt x="183" y="968"/>
                </a:lnTo>
                <a:lnTo>
                  <a:pt x="182" y="971"/>
                </a:lnTo>
                <a:lnTo>
                  <a:pt x="182" y="971"/>
                </a:lnTo>
                <a:lnTo>
                  <a:pt x="180" y="973"/>
                </a:lnTo>
                <a:lnTo>
                  <a:pt x="182" y="978"/>
                </a:lnTo>
                <a:lnTo>
                  <a:pt x="182" y="983"/>
                </a:lnTo>
                <a:lnTo>
                  <a:pt x="182" y="988"/>
                </a:lnTo>
                <a:lnTo>
                  <a:pt x="182" y="988"/>
                </a:lnTo>
                <a:lnTo>
                  <a:pt x="182" y="1006"/>
                </a:lnTo>
                <a:lnTo>
                  <a:pt x="182" y="1018"/>
                </a:lnTo>
                <a:lnTo>
                  <a:pt x="182" y="10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88DE32BD-7B02-4A2A-892C-689898220773}"/>
              </a:ext>
            </a:extLst>
          </p:cNvPr>
          <p:cNvSpPr>
            <a:spLocks noEditPoints="1"/>
          </p:cNvSpPr>
          <p:nvPr/>
        </p:nvSpPr>
        <p:spPr bwMode="auto">
          <a:xfrm>
            <a:off x="8254777" y="2759030"/>
            <a:ext cx="861849" cy="1652617"/>
          </a:xfrm>
          <a:custGeom>
            <a:avLst/>
            <a:gdLst>
              <a:gd name="T0" fmla="*/ 187 w 679"/>
              <a:gd name="T1" fmla="*/ 288 h 1302"/>
              <a:gd name="T2" fmla="*/ 187 w 679"/>
              <a:gd name="T3" fmla="*/ 328 h 1302"/>
              <a:gd name="T4" fmla="*/ 184 w 679"/>
              <a:gd name="T5" fmla="*/ 347 h 1302"/>
              <a:gd name="T6" fmla="*/ 197 w 679"/>
              <a:gd name="T7" fmla="*/ 380 h 1302"/>
              <a:gd name="T8" fmla="*/ 178 w 679"/>
              <a:gd name="T9" fmla="*/ 418 h 1302"/>
              <a:gd name="T10" fmla="*/ 189 w 679"/>
              <a:gd name="T11" fmla="*/ 483 h 1302"/>
              <a:gd name="T12" fmla="*/ 184 w 679"/>
              <a:gd name="T13" fmla="*/ 515 h 1302"/>
              <a:gd name="T14" fmla="*/ 178 w 679"/>
              <a:gd name="T15" fmla="*/ 630 h 1302"/>
              <a:gd name="T16" fmla="*/ 91 w 679"/>
              <a:gd name="T17" fmla="*/ 1140 h 1302"/>
              <a:gd name="T18" fmla="*/ 48 w 679"/>
              <a:gd name="T19" fmla="*/ 1164 h 1302"/>
              <a:gd name="T20" fmla="*/ 0 w 679"/>
              <a:gd name="T21" fmla="*/ 1270 h 1302"/>
              <a:gd name="T22" fmla="*/ 49 w 679"/>
              <a:gd name="T23" fmla="*/ 1287 h 1302"/>
              <a:gd name="T24" fmla="*/ 90 w 679"/>
              <a:gd name="T25" fmla="*/ 1296 h 1302"/>
              <a:gd name="T26" fmla="*/ 116 w 679"/>
              <a:gd name="T27" fmla="*/ 1302 h 1302"/>
              <a:gd name="T28" fmla="*/ 149 w 679"/>
              <a:gd name="T29" fmla="*/ 1299 h 1302"/>
              <a:gd name="T30" fmla="*/ 158 w 679"/>
              <a:gd name="T31" fmla="*/ 1279 h 1302"/>
              <a:gd name="T32" fmla="*/ 158 w 679"/>
              <a:gd name="T33" fmla="*/ 1256 h 1302"/>
              <a:gd name="T34" fmla="*/ 149 w 679"/>
              <a:gd name="T35" fmla="*/ 1188 h 1302"/>
              <a:gd name="T36" fmla="*/ 134 w 679"/>
              <a:gd name="T37" fmla="*/ 1160 h 1302"/>
              <a:gd name="T38" fmla="*/ 231 w 679"/>
              <a:gd name="T39" fmla="*/ 645 h 1302"/>
              <a:gd name="T40" fmla="*/ 245 w 679"/>
              <a:gd name="T41" fmla="*/ 640 h 1302"/>
              <a:gd name="T42" fmla="*/ 255 w 679"/>
              <a:gd name="T43" fmla="*/ 596 h 1302"/>
              <a:gd name="T44" fmla="*/ 262 w 679"/>
              <a:gd name="T45" fmla="*/ 491 h 1302"/>
              <a:gd name="T46" fmla="*/ 278 w 679"/>
              <a:gd name="T47" fmla="*/ 463 h 1302"/>
              <a:gd name="T48" fmla="*/ 284 w 679"/>
              <a:gd name="T49" fmla="*/ 428 h 1302"/>
              <a:gd name="T50" fmla="*/ 298 w 679"/>
              <a:gd name="T51" fmla="*/ 442 h 1302"/>
              <a:gd name="T52" fmla="*/ 298 w 679"/>
              <a:gd name="T53" fmla="*/ 486 h 1302"/>
              <a:gd name="T54" fmla="*/ 308 w 679"/>
              <a:gd name="T55" fmla="*/ 505 h 1302"/>
              <a:gd name="T56" fmla="*/ 308 w 679"/>
              <a:gd name="T57" fmla="*/ 572 h 1302"/>
              <a:gd name="T58" fmla="*/ 327 w 679"/>
              <a:gd name="T59" fmla="*/ 693 h 1302"/>
              <a:gd name="T60" fmla="*/ 351 w 679"/>
              <a:gd name="T61" fmla="*/ 895 h 1302"/>
              <a:gd name="T62" fmla="*/ 356 w 679"/>
              <a:gd name="T63" fmla="*/ 1044 h 1302"/>
              <a:gd name="T64" fmla="*/ 294 w 679"/>
              <a:gd name="T65" fmla="*/ 1091 h 1302"/>
              <a:gd name="T66" fmla="*/ 298 w 679"/>
              <a:gd name="T67" fmla="*/ 1119 h 1302"/>
              <a:gd name="T68" fmla="*/ 341 w 679"/>
              <a:gd name="T69" fmla="*/ 1122 h 1302"/>
              <a:gd name="T70" fmla="*/ 412 w 679"/>
              <a:gd name="T71" fmla="*/ 1093 h 1302"/>
              <a:gd name="T72" fmla="*/ 476 w 679"/>
              <a:gd name="T73" fmla="*/ 1001 h 1302"/>
              <a:gd name="T74" fmla="*/ 519 w 679"/>
              <a:gd name="T75" fmla="*/ 1265 h 1302"/>
              <a:gd name="T76" fmla="*/ 664 w 679"/>
              <a:gd name="T77" fmla="*/ 1213 h 1302"/>
              <a:gd name="T78" fmla="*/ 659 w 679"/>
              <a:gd name="T79" fmla="*/ 1126 h 1302"/>
              <a:gd name="T80" fmla="*/ 672 w 679"/>
              <a:gd name="T81" fmla="*/ 1121 h 1302"/>
              <a:gd name="T82" fmla="*/ 679 w 679"/>
              <a:gd name="T83" fmla="*/ 1080 h 1302"/>
              <a:gd name="T84" fmla="*/ 639 w 679"/>
              <a:gd name="T85" fmla="*/ 1019 h 1302"/>
              <a:gd name="T86" fmla="*/ 647 w 679"/>
              <a:gd name="T87" fmla="*/ 971 h 1302"/>
              <a:gd name="T88" fmla="*/ 620 w 679"/>
              <a:gd name="T89" fmla="*/ 664 h 1302"/>
              <a:gd name="T90" fmla="*/ 601 w 679"/>
              <a:gd name="T91" fmla="*/ 515 h 1302"/>
              <a:gd name="T92" fmla="*/ 606 w 679"/>
              <a:gd name="T93" fmla="*/ 394 h 1302"/>
              <a:gd name="T94" fmla="*/ 545 w 679"/>
              <a:gd name="T95" fmla="*/ 182 h 1302"/>
              <a:gd name="T96" fmla="*/ 505 w 679"/>
              <a:gd name="T97" fmla="*/ 132 h 1302"/>
              <a:gd name="T98" fmla="*/ 452 w 679"/>
              <a:gd name="T99" fmla="*/ 96 h 1302"/>
              <a:gd name="T100" fmla="*/ 404 w 679"/>
              <a:gd name="T101" fmla="*/ 67 h 1302"/>
              <a:gd name="T102" fmla="*/ 272 w 679"/>
              <a:gd name="T103" fmla="*/ 7 h 1302"/>
              <a:gd name="T104" fmla="*/ 211 w 679"/>
              <a:gd name="T105" fmla="*/ 0 h 1302"/>
              <a:gd name="T106" fmla="*/ 167 w 679"/>
              <a:gd name="T107" fmla="*/ 24 h 1302"/>
              <a:gd name="T108" fmla="*/ 149 w 679"/>
              <a:gd name="T109" fmla="*/ 55 h 1302"/>
              <a:gd name="T110" fmla="*/ 149 w 679"/>
              <a:gd name="T111" fmla="*/ 91 h 1302"/>
              <a:gd name="T112" fmla="*/ 113 w 679"/>
              <a:gd name="T113" fmla="*/ 175 h 1302"/>
              <a:gd name="T114" fmla="*/ 115 w 679"/>
              <a:gd name="T115" fmla="*/ 203 h 1302"/>
              <a:gd name="T116" fmla="*/ 154 w 679"/>
              <a:gd name="T117" fmla="*/ 216 h 1302"/>
              <a:gd name="T118" fmla="*/ 543 w 679"/>
              <a:gd name="T119" fmla="*/ 948 h 1302"/>
              <a:gd name="T120" fmla="*/ 545 w 679"/>
              <a:gd name="T121" fmla="*/ 1002 h 1302"/>
              <a:gd name="T122" fmla="*/ 558 w 679"/>
              <a:gd name="T123" fmla="*/ 1044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9" h="1302">
                <a:moveTo>
                  <a:pt x="182" y="226"/>
                </a:moveTo>
                <a:lnTo>
                  <a:pt x="182" y="226"/>
                </a:lnTo>
                <a:lnTo>
                  <a:pt x="185" y="251"/>
                </a:lnTo>
                <a:lnTo>
                  <a:pt x="187" y="272"/>
                </a:lnTo>
                <a:lnTo>
                  <a:pt x="187" y="288"/>
                </a:lnTo>
                <a:lnTo>
                  <a:pt x="187" y="288"/>
                </a:lnTo>
                <a:lnTo>
                  <a:pt x="187" y="300"/>
                </a:lnTo>
                <a:lnTo>
                  <a:pt x="190" y="314"/>
                </a:lnTo>
                <a:lnTo>
                  <a:pt x="192" y="327"/>
                </a:lnTo>
                <a:lnTo>
                  <a:pt x="192" y="327"/>
                </a:lnTo>
                <a:lnTo>
                  <a:pt x="191" y="327"/>
                </a:lnTo>
                <a:lnTo>
                  <a:pt x="187" y="328"/>
                </a:lnTo>
                <a:lnTo>
                  <a:pt x="186" y="329"/>
                </a:lnTo>
                <a:lnTo>
                  <a:pt x="184" y="332"/>
                </a:lnTo>
                <a:lnTo>
                  <a:pt x="182" y="335"/>
                </a:lnTo>
                <a:lnTo>
                  <a:pt x="182" y="341"/>
                </a:lnTo>
                <a:lnTo>
                  <a:pt x="182" y="341"/>
                </a:lnTo>
                <a:lnTo>
                  <a:pt x="184" y="347"/>
                </a:lnTo>
                <a:lnTo>
                  <a:pt x="185" y="352"/>
                </a:lnTo>
                <a:lnTo>
                  <a:pt x="191" y="362"/>
                </a:lnTo>
                <a:lnTo>
                  <a:pt x="196" y="371"/>
                </a:lnTo>
                <a:lnTo>
                  <a:pt x="197" y="375"/>
                </a:lnTo>
                <a:lnTo>
                  <a:pt x="197" y="380"/>
                </a:lnTo>
                <a:lnTo>
                  <a:pt x="197" y="380"/>
                </a:lnTo>
                <a:lnTo>
                  <a:pt x="195" y="385"/>
                </a:lnTo>
                <a:lnTo>
                  <a:pt x="192" y="389"/>
                </a:lnTo>
                <a:lnTo>
                  <a:pt x="185" y="401"/>
                </a:lnTo>
                <a:lnTo>
                  <a:pt x="181" y="408"/>
                </a:lnTo>
                <a:lnTo>
                  <a:pt x="179" y="414"/>
                </a:lnTo>
                <a:lnTo>
                  <a:pt x="178" y="418"/>
                </a:lnTo>
                <a:lnTo>
                  <a:pt x="178" y="423"/>
                </a:lnTo>
                <a:lnTo>
                  <a:pt x="178" y="423"/>
                </a:lnTo>
                <a:lnTo>
                  <a:pt x="181" y="438"/>
                </a:lnTo>
                <a:lnTo>
                  <a:pt x="186" y="458"/>
                </a:lnTo>
                <a:lnTo>
                  <a:pt x="189" y="477"/>
                </a:lnTo>
                <a:lnTo>
                  <a:pt x="189" y="483"/>
                </a:lnTo>
                <a:lnTo>
                  <a:pt x="189" y="485"/>
                </a:lnTo>
                <a:lnTo>
                  <a:pt x="187" y="486"/>
                </a:lnTo>
                <a:lnTo>
                  <a:pt x="187" y="486"/>
                </a:lnTo>
                <a:lnTo>
                  <a:pt x="186" y="488"/>
                </a:lnTo>
                <a:lnTo>
                  <a:pt x="185" y="495"/>
                </a:lnTo>
                <a:lnTo>
                  <a:pt x="184" y="515"/>
                </a:lnTo>
                <a:lnTo>
                  <a:pt x="182" y="543"/>
                </a:lnTo>
                <a:lnTo>
                  <a:pt x="182" y="543"/>
                </a:lnTo>
                <a:lnTo>
                  <a:pt x="179" y="583"/>
                </a:lnTo>
                <a:lnTo>
                  <a:pt x="176" y="613"/>
                </a:lnTo>
                <a:lnTo>
                  <a:pt x="176" y="624"/>
                </a:lnTo>
                <a:lnTo>
                  <a:pt x="178" y="630"/>
                </a:lnTo>
                <a:lnTo>
                  <a:pt x="178" y="630"/>
                </a:lnTo>
                <a:lnTo>
                  <a:pt x="182" y="641"/>
                </a:lnTo>
                <a:lnTo>
                  <a:pt x="190" y="658"/>
                </a:lnTo>
                <a:lnTo>
                  <a:pt x="197" y="678"/>
                </a:lnTo>
                <a:lnTo>
                  <a:pt x="91" y="1140"/>
                </a:lnTo>
                <a:lnTo>
                  <a:pt x="91" y="1140"/>
                </a:lnTo>
                <a:lnTo>
                  <a:pt x="86" y="1142"/>
                </a:lnTo>
                <a:lnTo>
                  <a:pt x="75" y="1144"/>
                </a:lnTo>
                <a:lnTo>
                  <a:pt x="68" y="1148"/>
                </a:lnTo>
                <a:lnTo>
                  <a:pt x="61" y="1151"/>
                </a:lnTo>
                <a:lnTo>
                  <a:pt x="54" y="1157"/>
                </a:lnTo>
                <a:lnTo>
                  <a:pt x="48" y="1164"/>
                </a:lnTo>
                <a:lnTo>
                  <a:pt x="48" y="1164"/>
                </a:lnTo>
                <a:lnTo>
                  <a:pt x="38" y="1179"/>
                </a:lnTo>
                <a:lnTo>
                  <a:pt x="33" y="1190"/>
                </a:lnTo>
                <a:lnTo>
                  <a:pt x="28" y="1198"/>
                </a:lnTo>
                <a:lnTo>
                  <a:pt x="0" y="1270"/>
                </a:lnTo>
                <a:lnTo>
                  <a:pt x="0" y="1270"/>
                </a:lnTo>
                <a:lnTo>
                  <a:pt x="9" y="1280"/>
                </a:lnTo>
                <a:lnTo>
                  <a:pt x="18" y="1286"/>
                </a:lnTo>
                <a:lnTo>
                  <a:pt x="21" y="1288"/>
                </a:lnTo>
                <a:lnTo>
                  <a:pt x="24" y="1290"/>
                </a:lnTo>
                <a:lnTo>
                  <a:pt x="24" y="1290"/>
                </a:lnTo>
                <a:lnTo>
                  <a:pt x="49" y="1287"/>
                </a:lnTo>
                <a:lnTo>
                  <a:pt x="66" y="1286"/>
                </a:lnTo>
                <a:lnTo>
                  <a:pt x="72" y="1287"/>
                </a:lnTo>
                <a:lnTo>
                  <a:pt x="77" y="1290"/>
                </a:lnTo>
                <a:lnTo>
                  <a:pt x="77" y="1290"/>
                </a:lnTo>
                <a:lnTo>
                  <a:pt x="84" y="1293"/>
                </a:lnTo>
                <a:lnTo>
                  <a:pt x="90" y="1296"/>
                </a:lnTo>
                <a:lnTo>
                  <a:pt x="96" y="1297"/>
                </a:lnTo>
                <a:lnTo>
                  <a:pt x="101" y="1299"/>
                </a:lnTo>
                <a:lnTo>
                  <a:pt x="101" y="1299"/>
                </a:lnTo>
                <a:lnTo>
                  <a:pt x="103" y="1300"/>
                </a:lnTo>
                <a:lnTo>
                  <a:pt x="107" y="1302"/>
                </a:lnTo>
                <a:lnTo>
                  <a:pt x="116" y="1302"/>
                </a:lnTo>
                <a:lnTo>
                  <a:pt x="125" y="1300"/>
                </a:lnTo>
                <a:lnTo>
                  <a:pt x="130" y="1299"/>
                </a:lnTo>
                <a:lnTo>
                  <a:pt x="130" y="1299"/>
                </a:lnTo>
                <a:lnTo>
                  <a:pt x="133" y="1298"/>
                </a:lnTo>
                <a:lnTo>
                  <a:pt x="140" y="1298"/>
                </a:lnTo>
                <a:lnTo>
                  <a:pt x="149" y="1299"/>
                </a:lnTo>
                <a:lnTo>
                  <a:pt x="173" y="1299"/>
                </a:lnTo>
                <a:lnTo>
                  <a:pt x="173" y="1299"/>
                </a:lnTo>
                <a:lnTo>
                  <a:pt x="167" y="1291"/>
                </a:lnTo>
                <a:lnTo>
                  <a:pt x="158" y="1280"/>
                </a:lnTo>
                <a:lnTo>
                  <a:pt x="158" y="1280"/>
                </a:lnTo>
                <a:lnTo>
                  <a:pt x="158" y="1279"/>
                </a:lnTo>
                <a:lnTo>
                  <a:pt x="157" y="1275"/>
                </a:lnTo>
                <a:lnTo>
                  <a:pt x="158" y="1268"/>
                </a:lnTo>
                <a:lnTo>
                  <a:pt x="160" y="1261"/>
                </a:lnTo>
                <a:lnTo>
                  <a:pt x="158" y="1257"/>
                </a:lnTo>
                <a:lnTo>
                  <a:pt x="158" y="1256"/>
                </a:lnTo>
                <a:lnTo>
                  <a:pt x="158" y="1256"/>
                </a:lnTo>
                <a:lnTo>
                  <a:pt x="157" y="1251"/>
                </a:lnTo>
                <a:lnTo>
                  <a:pt x="157" y="1243"/>
                </a:lnTo>
                <a:lnTo>
                  <a:pt x="158" y="1232"/>
                </a:lnTo>
                <a:lnTo>
                  <a:pt x="158" y="1232"/>
                </a:lnTo>
                <a:lnTo>
                  <a:pt x="154" y="1211"/>
                </a:lnTo>
                <a:lnTo>
                  <a:pt x="149" y="1188"/>
                </a:lnTo>
                <a:lnTo>
                  <a:pt x="149" y="1188"/>
                </a:lnTo>
                <a:lnTo>
                  <a:pt x="148" y="1184"/>
                </a:lnTo>
                <a:lnTo>
                  <a:pt x="145" y="1175"/>
                </a:lnTo>
                <a:lnTo>
                  <a:pt x="140" y="1167"/>
                </a:lnTo>
                <a:lnTo>
                  <a:pt x="134" y="1160"/>
                </a:lnTo>
                <a:lnTo>
                  <a:pt x="134" y="1160"/>
                </a:lnTo>
                <a:lnTo>
                  <a:pt x="128" y="1154"/>
                </a:lnTo>
                <a:lnTo>
                  <a:pt x="121" y="1149"/>
                </a:lnTo>
                <a:lnTo>
                  <a:pt x="115" y="1145"/>
                </a:lnTo>
                <a:lnTo>
                  <a:pt x="221" y="664"/>
                </a:lnTo>
                <a:lnTo>
                  <a:pt x="231" y="645"/>
                </a:lnTo>
                <a:lnTo>
                  <a:pt x="231" y="645"/>
                </a:lnTo>
                <a:lnTo>
                  <a:pt x="232" y="646"/>
                </a:lnTo>
                <a:lnTo>
                  <a:pt x="235" y="646"/>
                </a:lnTo>
                <a:lnTo>
                  <a:pt x="238" y="646"/>
                </a:lnTo>
                <a:lnTo>
                  <a:pt x="240" y="645"/>
                </a:lnTo>
                <a:lnTo>
                  <a:pt x="243" y="643"/>
                </a:lnTo>
                <a:lnTo>
                  <a:pt x="245" y="640"/>
                </a:lnTo>
                <a:lnTo>
                  <a:pt x="245" y="640"/>
                </a:lnTo>
                <a:lnTo>
                  <a:pt x="250" y="630"/>
                </a:lnTo>
                <a:lnTo>
                  <a:pt x="253" y="618"/>
                </a:lnTo>
                <a:lnTo>
                  <a:pt x="255" y="606"/>
                </a:lnTo>
                <a:lnTo>
                  <a:pt x="255" y="596"/>
                </a:lnTo>
                <a:lnTo>
                  <a:pt x="255" y="596"/>
                </a:lnTo>
                <a:lnTo>
                  <a:pt x="252" y="588"/>
                </a:lnTo>
                <a:lnTo>
                  <a:pt x="250" y="581"/>
                </a:lnTo>
                <a:lnTo>
                  <a:pt x="245" y="572"/>
                </a:lnTo>
                <a:lnTo>
                  <a:pt x="260" y="491"/>
                </a:lnTo>
                <a:lnTo>
                  <a:pt x="260" y="491"/>
                </a:lnTo>
                <a:lnTo>
                  <a:pt x="262" y="491"/>
                </a:lnTo>
                <a:lnTo>
                  <a:pt x="267" y="489"/>
                </a:lnTo>
                <a:lnTo>
                  <a:pt x="272" y="486"/>
                </a:lnTo>
                <a:lnTo>
                  <a:pt x="273" y="483"/>
                </a:lnTo>
                <a:lnTo>
                  <a:pt x="274" y="481"/>
                </a:lnTo>
                <a:lnTo>
                  <a:pt x="274" y="481"/>
                </a:lnTo>
                <a:lnTo>
                  <a:pt x="278" y="463"/>
                </a:lnTo>
                <a:lnTo>
                  <a:pt x="279" y="453"/>
                </a:lnTo>
                <a:lnTo>
                  <a:pt x="279" y="447"/>
                </a:lnTo>
                <a:lnTo>
                  <a:pt x="279" y="447"/>
                </a:lnTo>
                <a:lnTo>
                  <a:pt x="279" y="442"/>
                </a:lnTo>
                <a:lnTo>
                  <a:pt x="280" y="436"/>
                </a:lnTo>
                <a:lnTo>
                  <a:pt x="284" y="428"/>
                </a:lnTo>
                <a:lnTo>
                  <a:pt x="284" y="428"/>
                </a:lnTo>
                <a:lnTo>
                  <a:pt x="298" y="404"/>
                </a:lnTo>
                <a:lnTo>
                  <a:pt x="298" y="404"/>
                </a:lnTo>
                <a:lnTo>
                  <a:pt x="298" y="420"/>
                </a:lnTo>
                <a:lnTo>
                  <a:pt x="298" y="432"/>
                </a:lnTo>
                <a:lnTo>
                  <a:pt x="298" y="442"/>
                </a:lnTo>
                <a:lnTo>
                  <a:pt x="298" y="442"/>
                </a:lnTo>
                <a:lnTo>
                  <a:pt x="294" y="463"/>
                </a:lnTo>
                <a:lnTo>
                  <a:pt x="294" y="475"/>
                </a:lnTo>
                <a:lnTo>
                  <a:pt x="296" y="480"/>
                </a:lnTo>
                <a:lnTo>
                  <a:pt x="298" y="486"/>
                </a:lnTo>
                <a:lnTo>
                  <a:pt x="298" y="486"/>
                </a:lnTo>
                <a:lnTo>
                  <a:pt x="300" y="491"/>
                </a:lnTo>
                <a:lnTo>
                  <a:pt x="303" y="493"/>
                </a:lnTo>
                <a:lnTo>
                  <a:pt x="306" y="495"/>
                </a:lnTo>
                <a:lnTo>
                  <a:pt x="308" y="497"/>
                </a:lnTo>
                <a:lnTo>
                  <a:pt x="308" y="499"/>
                </a:lnTo>
                <a:lnTo>
                  <a:pt x="308" y="505"/>
                </a:lnTo>
                <a:lnTo>
                  <a:pt x="308" y="505"/>
                </a:lnTo>
                <a:lnTo>
                  <a:pt x="306" y="519"/>
                </a:lnTo>
                <a:lnTo>
                  <a:pt x="308" y="539"/>
                </a:lnTo>
                <a:lnTo>
                  <a:pt x="309" y="558"/>
                </a:lnTo>
                <a:lnTo>
                  <a:pt x="308" y="572"/>
                </a:lnTo>
                <a:lnTo>
                  <a:pt x="308" y="572"/>
                </a:lnTo>
                <a:lnTo>
                  <a:pt x="308" y="581"/>
                </a:lnTo>
                <a:lnTo>
                  <a:pt x="309" y="594"/>
                </a:lnTo>
                <a:lnTo>
                  <a:pt x="314" y="630"/>
                </a:lnTo>
                <a:lnTo>
                  <a:pt x="321" y="667"/>
                </a:lnTo>
                <a:lnTo>
                  <a:pt x="327" y="693"/>
                </a:lnTo>
                <a:lnTo>
                  <a:pt x="327" y="693"/>
                </a:lnTo>
                <a:lnTo>
                  <a:pt x="351" y="775"/>
                </a:lnTo>
                <a:lnTo>
                  <a:pt x="351" y="775"/>
                </a:lnTo>
                <a:lnTo>
                  <a:pt x="350" y="823"/>
                </a:lnTo>
                <a:lnTo>
                  <a:pt x="349" y="862"/>
                </a:lnTo>
                <a:lnTo>
                  <a:pt x="350" y="880"/>
                </a:lnTo>
                <a:lnTo>
                  <a:pt x="351" y="895"/>
                </a:lnTo>
                <a:lnTo>
                  <a:pt x="351" y="895"/>
                </a:lnTo>
                <a:lnTo>
                  <a:pt x="361" y="963"/>
                </a:lnTo>
                <a:lnTo>
                  <a:pt x="365" y="1010"/>
                </a:lnTo>
                <a:lnTo>
                  <a:pt x="365" y="1010"/>
                </a:lnTo>
                <a:lnTo>
                  <a:pt x="361" y="1027"/>
                </a:lnTo>
                <a:lnTo>
                  <a:pt x="356" y="1044"/>
                </a:lnTo>
                <a:lnTo>
                  <a:pt x="356" y="1044"/>
                </a:lnTo>
                <a:lnTo>
                  <a:pt x="347" y="1051"/>
                </a:lnTo>
                <a:lnTo>
                  <a:pt x="330" y="1065"/>
                </a:lnTo>
                <a:lnTo>
                  <a:pt x="298" y="1087"/>
                </a:lnTo>
                <a:lnTo>
                  <a:pt x="298" y="1087"/>
                </a:lnTo>
                <a:lnTo>
                  <a:pt x="294" y="1091"/>
                </a:lnTo>
                <a:lnTo>
                  <a:pt x="293" y="1095"/>
                </a:lnTo>
                <a:lnTo>
                  <a:pt x="292" y="1101"/>
                </a:lnTo>
                <a:lnTo>
                  <a:pt x="292" y="1105"/>
                </a:lnTo>
                <a:lnTo>
                  <a:pt x="292" y="1111"/>
                </a:lnTo>
                <a:lnTo>
                  <a:pt x="294" y="1115"/>
                </a:lnTo>
                <a:lnTo>
                  <a:pt x="298" y="1119"/>
                </a:lnTo>
                <a:lnTo>
                  <a:pt x="303" y="1121"/>
                </a:lnTo>
                <a:lnTo>
                  <a:pt x="303" y="1121"/>
                </a:lnTo>
                <a:lnTo>
                  <a:pt x="314" y="1122"/>
                </a:lnTo>
                <a:lnTo>
                  <a:pt x="326" y="1123"/>
                </a:lnTo>
                <a:lnTo>
                  <a:pt x="333" y="1123"/>
                </a:lnTo>
                <a:lnTo>
                  <a:pt x="341" y="1122"/>
                </a:lnTo>
                <a:lnTo>
                  <a:pt x="350" y="1120"/>
                </a:lnTo>
                <a:lnTo>
                  <a:pt x="361" y="1116"/>
                </a:lnTo>
                <a:lnTo>
                  <a:pt x="361" y="1116"/>
                </a:lnTo>
                <a:lnTo>
                  <a:pt x="381" y="1108"/>
                </a:lnTo>
                <a:lnTo>
                  <a:pt x="398" y="1101"/>
                </a:lnTo>
                <a:lnTo>
                  <a:pt x="412" y="1093"/>
                </a:lnTo>
                <a:lnTo>
                  <a:pt x="428" y="1087"/>
                </a:lnTo>
                <a:lnTo>
                  <a:pt x="428" y="1087"/>
                </a:lnTo>
                <a:lnTo>
                  <a:pt x="445" y="1081"/>
                </a:lnTo>
                <a:lnTo>
                  <a:pt x="460" y="1075"/>
                </a:lnTo>
                <a:lnTo>
                  <a:pt x="476" y="1068"/>
                </a:lnTo>
                <a:lnTo>
                  <a:pt x="476" y="1001"/>
                </a:lnTo>
                <a:lnTo>
                  <a:pt x="486" y="1001"/>
                </a:lnTo>
                <a:lnTo>
                  <a:pt x="486" y="1087"/>
                </a:lnTo>
                <a:lnTo>
                  <a:pt x="428" y="1116"/>
                </a:lnTo>
                <a:lnTo>
                  <a:pt x="433" y="1251"/>
                </a:lnTo>
                <a:lnTo>
                  <a:pt x="515" y="1256"/>
                </a:lnTo>
                <a:lnTo>
                  <a:pt x="519" y="1265"/>
                </a:lnTo>
                <a:lnTo>
                  <a:pt x="539" y="1265"/>
                </a:lnTo>
                <a:lnTo>
                  <a:pt x="539" y="1256"/>
                </a:lnTo>
                <a:lnTo>
                  <a:pt x="654" y="1261"/>
                </a:lnTo>
                <a:lnTo>
                  <a:pt x="664" y="1246"/>
                </a:lnTo>
                <a:lnTo>
                  <a:pt x="664" y="1246"/>
                </a:lnTo>
                <a:lnTo>
                  <a:pt x="664" y="1213"/>
                </a:lnTo>
                <a:lnTo>
                  <a:pt x="664" y="1185"/>
                </a:lnTo>
                <a:lnTo>
                  <a:pt x="664" y="1164"/>
                </a:lnTo>
                <a:lnTo>
                  <a:pt x="664" y="1164"/>
                </a:lnTo>
                <a:lnTo>
                  <a:pt x="664" y="1151"/>
                </a:lnTo>
                <a:lnTo>
                  <a:pt x="661" y="1138"/>
                </a:lnTo>
                <a:lnTo>
                  <a:pt x="659" y="1126"/>
                </a:lnTo>
                <a:lnTo>
                  <a:pt x="659" y="1126"/>
                </a:lnTo>
                <a:lnTo>
                  <a:pt x="660" y="1126"/>
                </a:lnTo>
                <a:lnTo>
                  <a:pt x="665" y="1126"/>
                </a:lnTo>
                <a:lnTo>
                  <a:pt x="667" y="1125"/>
                </a:lnTo>
                <a:lnTo>
                  <a:pt x="670" y="1123"/>
                </a:lnTo>
                <a:lnTo>
                  <a:pt x="672" y="1121"/>
                </a:lnTo>
                <a:lnTo>
                  <a:pt x="673" y="1116"/>
                </a:lnTo>
                <a:lnTo>
                  <a:pt x="673" y="1116"/>
                </a:lnTo>
                <a:lnTo>
                  <a:pt x="677" y="1105"/>
                </a:lnTo>
                <a:lnTo>
                  <a:pt x="679" y="1093"/>
                </a:lnTo>
                <a:lnTo>
                  <a:pt x="679" y="1086"/>
                </a:lnTo>
                <a:lnTo>
                  <a:pt x="679" y="1080"/>
                </a:lnTo>
                <a:lnTo>
                  <a:pt x="677" y="1074"/>
                </a:lnTo>
                <a:lnTo>
                  <a:pt x="673" y="1068"/>
                </a:lnTo>
                <a:lnTo>
                  <a:pt x="673" y="1068"/>
                </a:lnTo>
                <a:lnTo>
                  <a:pt x="635" y="1020"/>
                </a:lnTo>
                <a:lnTo>
                  <a:pt x="635" y="1020"/>
                </a:lnTo>
                <a:lnTo>
                  <a:pt x="639" y="1019"/>
                </a:lnTo>
                <a:lnTo>
                  <a:pt x="645" y="1016"/>
                </a:lnTo>
                <a:lnTo>
                  <a:pt x="652" y="1012"/>
                </a:lnTo>
                <a:lnTo>
                  <a:pt x="654" y="1009"/>
                </a:lnTo>
                <a:lnTo>
                  <a:pt x="654" y="1006"/>
                </a:lnTo>
                <a:lnTo>
                  <a:pt x="654" y="1006"/>
                </a:lnTo>
                <a:lnTo>
                  <a:pt x="647" y="971"/>
                </a:lnTo>
                <a:lnTo>
                  <a:pt x="640" y="943"/>
                </a:lnTo>
                <a:lnTo>
                  <a:pt x="640" y="943"/>
                </a:lnTo>
                <a:lnTo>
                  <a:pt x="631" y="805"/>
                </a:lnTo>
                <a:lnTo>
                  <a:pt x="624" y="710"/>
                </a:lnTo>
                <a:lnTo>
                  <a:pt x="622" y="677"/>
                </a:lnTo>
                <a:lnTo>
                  <a:pt x="620" y="664"/>
                </a:lnTo>
                <a:lnTo>
                  <a:pt x="620" y="664"/>
                </a:lnTo>
                <a:lnTo>
                  <a:pt x="619" y="658"/>
                </a:lnTo>
                <a:lnTo>
                  <a:pt x="619" y="645"/>
                </a:lnTo>
                <a:lnTo>
                  <a:pt x="617" y="607"/>
                </a:lnTo>
                <a:lnTo>
                  <a:pt x="616" y="553"/>
                </a:lnTo>
                <a:lnTo>
                  <a:pt x="601" y="515"/>
                </a:lnTo>
                <a:lnTo>
                  <a:pt x="601" y="515"/>
                </a:lnTo>
                <a:lnTo>
                  <a:pt x="602" y="500"/>
                </a:lnTo>
                <a:lnTo>
                  <a:pt x="606" y="466"/>
                </a:lnTo>
                <a:lnTo>
                  <a:pt x="607" y="427"/>
                </a:lnTo>
                <a:lnTo>
                  <a:pt x="607" y="409"/>
                </a:lnTo>
                <a:lnTo>
                  <a:pt x="606" y="394"/>
                </a:lnTo>
                <a:lnTo>
                  <a:pt x="606" y="394"/>
                </a:lnTo>
                <a:lnTo>
                  <a:pt x="602" y="376"/>
                </a:lnTo>
                <a:lnTo>
                  <a:pt x="595" y="347"/>
                </a:lnTo>
                <a:lnTo>
                  <a:pt x="575" y="276"/>
                </a:lnTo>
                <a:lnTo>
                  <a:pt x="553" y="208"/>
                </a:lnTo>
                <a:lnTo>
                  <a:pt x="545" y="182"/>
                </a:lnTo>
                <a:lnTo>
                  <a:pt x="539" y="168"/>
                </a:lnTo>
                <a:lnTo>
                  <a:pt x="539" y="168"/>
                </a:lnTo>
                <a:lnTo>
                  <a:pt x="534" y="161"/>
                </a:lnTo>
                <a:lnTo>
                  <a:pt x="528" y="154"/>
                </a:lnTo>
                <a:lnTo>
                  <a:pt x="516" y="142"/>
                </a:lnTo>
                <a:lnTo>
                  <a:pt x="505" y="132"/>
                </a:lnTo>
                <a:lnTo>
                  <a:pt x="495" y="125"/>
                </a:lnTo>
                <a:lnTo>
                  <a:pt x="495" y="125"/>
                </a:lnTo>
                <a:lnTo>
                  <a:pt x="487" y="118"/>
                </a:lnTo>
                <a:lnTo>
                  <a:pt x="476" y="111"/>
                </a:lnTo>
                <a:lnTo>
                  <a:pt x="464" y="104"/>
                </a:lnTo>
                <a:lnTo>
                  <a:pt x="452" y="96"/>
                </a:lnTo>
                <a:lnTo>
                  <a:pt x="452" y="96"/>
                </a:lnTo>
                <a:lnTo>
                  <a:pt x="439" y="86"/>
                </a:lnTo>
                <a:lnTo>
                  <a:pt x="423" y="77"/>
                </a:lnTo>
                <a:lnTo>
                  <a:pt x="410" y="69"/>
                </a:lnTo>
                <a:lnTo>
                  <a:pt x="404" y="67"/>
                </a:lnTo>
                <a:lnTo>
                  <a:pt x="404" y="67"/>
                </a:lnTo>
                <a:lnTo>
                  <a:pt x="341" y="57"/>
                </a:lnTo>
                <a:lnTo>
                  <a:pt x="317" y="33"/>
                </a:lnTo>
                <a:lnTo>
                  <a:pt x="317" y="33"/>
                </a:lnTo>
                <a:lnTo>
                  <a:pt x="297" y="20"/>
                </a:lnTo>
                <a:lnTo>
                  <a:pt x="279" y="10"/>
                </a:lnTo>
                <a:lnTo>
                  <a:pt x="272" y="7"/>
                </a:lnTo>
                <a:lnTo>
                  <a:pt x="264" y="4"/>
                </a:lnTo>
                <a:lnTo>
                  <a:pt x="264" y="4"/>
                </a:lnTo>
                <a:lnTo>
                  <a:pt x="234" y="1"/>
                </a:lnTo>
                <a:lnTo>
                  <a:pt x="221" y="0"/>
                </a:lnTo>
                <a:lnTo>
                  <a:pt x="211" y="0"/>
                </a:lnTo>
                <a:lnTo>
                  <a:pt x="211" y="0"/>
                </a:lnTo>
                <a:lnTo>
                  <a:pt x="199" y="0"/>
                </a:lnTo>
                <a:lnTo>
                  <a:pt x="193" y="1"/>
                </a:lnTo>
                <a:lnTo>
                  <a:pt x="187" y="4"/>
                </a:lnTo>
                <a:lnTo>
                  <a:pt x="187" y="4"/>
                </a:lnTo>
                <a:lnTo>
                  <a:pt x="179" y="13"/>
                </a:lnTo>
                <a:lnTo>
                  <a:pt x="167" y="24"/>
                </a:lnTo>
                <a:lnTo>
                  <a:pt x="157" y="36"/>
                </a:lnTo>
                <a:lnTo>
                  <a:pt x="155" y="40"/>
                </a:lnTo>
                <a:lnTo>
                  <a:pt x="154" y="43"/>
                </a:lnTo>
                <a:lnTo>
                  <a:pt x="154" y="43"/>
                </a:lnTo>
                <a:lnTo>
                  <a:pt x="152" y="48"/>
                </a:lnTo>
                <a:lnTo>
                  <a:pt x="149" y="55"/>
                </a:lnTo>
                <a:lnTo>
                  <a:pt x="145" y="63"/>
                </a:lnTo>
                <a:lnTo>
                  <a:pt x="144" y="68"/>
                </a:lnTo>
                <a:lnTo>
                  <a:pt x="144" y="72"/>
                </a:lnTo>
                <a:lnTo>
                  <a:pt x="144" y="72"/>
                </a:lnTo>
                <a:lnTo>
                  <a:pt x="146" y="80"/>
                </a:lnTo>
                <a:lnTo>
                  <a:pt x="149" y="91"/>
                </a:lnTo>
                <a:lnTo>
                  <a:pt x="154" y="105"/>
                </a:lnTo>
                <a:lnTo>
                  <a:pt x="154" y="105"/>
                </a:lnTo>
                <a:lnTo>
                  <a:pt x="145" y="119"/>
                </a:lnTo>
                <a:lnTo>
                  <a:pt x="128" y="145"/>
                </a:lnTo>
                <a:lnTo>
                  <a:pt x="119" y="161"/>
                </a:lnTo>
                <a:lnTo>
                  <a:pt x="113" y="175"/>
                </a:lnTo>
                <a:lnTo>
                  <a:pt x="110" y="182"/>
                </a:lnTo>
                <a:lnTo>
                  <a:pt x="109" y="188"/>
                </a:lnTo>
                <a:lnTo>
                  <a:pt x="109" y="193"/>
                </a:lnTo>
                <a:lnTo>
                  <a:pt x="110" y="197"/>
                </a:lnTo>
                <a:lnTo>
                  <a:pt x="110" y="197"/>
                </a:lnTo>
                <a:lnTo>
                  <a:pt x="115" y="203"/>
                </a:lnTo>
                <a:lnTo>
                  <a:pt x="121" y="208"/>
                </a:lnTo>
                <a:lnTo>
                  <a:pt x="127" y="210"/>
                </a:lnTo>
                <a:lnTo>
                  <a:pt x="133" y="214"/>
                </a:lnTo>
                <a:lnTo>
                  <a:pt x="145" y="216"/>
                </a:lnTo>
                <a:lnTo>
                  <a:pt x="154" y="216"/>
                </a:lnTo>
                <a:lnTo>
                  <a:pt x="154" y="216"/>
                </a:lnTo>
                <a:lnTo>
                  <a:pt x="161" y="216"/>
                </a:lnTo>
                <a:lnTo>
                  <a:pt x="170" y="219"/>
                </a:lnTo>
                <a:lnTo>
                  <a:pt x="182" y="221"/>
                </a:lnTo>
                <a:lnTo>
                  <a:pt x="182" y="226"/>
                </a:lnTo>
                <a:close/>
                <a:moveTo>
                  <a:pt x="543" y="948"/>
                </a:moveTo>
                <a:lnTo>
                  <a:pt x="543" y="948"/>
                </a:lnTo>
                <a:lnTo>
                  <a:pt x="546" y="967"/>
                </a:lnTo>
                <a:lnTo>
                  <a:pt x="548" y="982"/>
                </a:lnTo>
                <a:lnTo>
                  <a:pt x="548" y="991"/>
                </a:lnTo>
                <a:lnTo>
                  <a:pt x="548" y="991"/>
                </a:lnTo>
                <a:lnTo>
                  <a:pt x="547" y="997"/>
                </a:lnTo>
                <a:lnTo>
                  <a:pt x="545" y="1002"/>
                </a:lnTo>
                <a:lnTo>
                  <a:pt x="543" y="1008"/>
                </a:lnTo>
                <a:lnTo>
                  <a:pt x="543" y="1015"/>
                </a:lnTo>
                <a:lnTo>
                  <a:pt x="543" y="1015"/>
                </a:lnTo>
                <a:lnTo>
                  <a:pt x="546" y="1024"/>
                </a:lnTo>
                <a:lnTo>
                  <a:pt x="551" y="1031"/>
                </a:lnTo>
                <a:lnTo>
                  <a:pt x="558" y="1044"/>
                </a:lnTo>
                <a:lnTo>
                  <a:pt x="568" y="1063"/>
                </a:lnTo>
                <a:lnTo>
                  <a:pt x="510" y="1039"/>
                </a:lnTo>
                <a:lnTo>
                  <a:pt x="495" y="996"/>
                </a:lnTo>
                <a:lnTo>
                  <a:pt x="495" y="967"/>
                </a:lnTo>
                <a:lnTo>
                  <a:pt x="543" y="9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pptx765_掃除している人のシルエット（３）</dc:title>
  <dc:subject>pptx765_掃除している人のシルエット（３）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2018-05-17T01:24:25Z</dcterms:modified>
  <cp:category/>
  <cp:version>1</cp:version>
</cp:coreProperties>
</file>